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buke not an elder, but exhort him as a father; the younger men a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lder women as mothers; the younger as sisters, in all 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nour widows that are widows ind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ny widow hath children or grandchildren, let them learn first to shew piety towards their own family, and to requite their parents: for this is acceptable in the sigh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 that is a widow indeed, and desolate, hath her hope set on God, and continueth in supplications and prayers night and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that giveth herself to pleasure is dead while she l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things also command, that they may be without reproa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provideth not for his own, and specially his own household, he hath denied the faith, and is worse than an unbeli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ne be enrolled as a widow under threescore years old, having been the wife of on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ll reported of for good works; if she hath brought up children, if she hath used hospitality to strangers, if she hath washed the saints’ feet, if she hath relieved the afflicted, if she hath diligently followed every good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nger widows refuse: for when they have waxed wanton against Christ, they desire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condemnation, because they have rejected their first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al they learn also to be idle, going about from house to house; and not only idle, but tattlers also and busybodies, speaking things which they ought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esire therefore that the younger widows marry, bear children, rule the household, give none occasion to the adversary for revi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ready some are turned aside after Sat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woman that believeth hath widows, let her relieve them, and let not the church be burdened; that it may relieve them that are widows ind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elders that rule well be counted worthy of double honour, especially those who labour in the word and in teac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scripture saith, Thou shalt not muzzle the ox when he treadeth out the corn. And, The labourer is worthy of his h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st an elder receive not an accusation, except at the mouth of two or three witnes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m that sin reprove in the sight of all, that the rest also may be in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thee in the sight of God, and Christ Jesus, and the elect angels, that thou observe these things without prejudice, doing nothing by partia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y hands hastily on no man, neither be partaker of other men’s sins: keep thyself p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no longer a drinker of water, but use a little wine for thy stomach’s sake and thine often infirm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men’s sins are evident, going before unto judgment; and some men also they follow af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like manner also there are good works that are evident; and such as are otherwise cannot be h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1 TIMOTHY 5:1-25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