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TIMOTHY 4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Spirit saith expressly, that in later times some shall fall away from the faith, giving heed to seducing spirits and doctrines of devils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ough the hypocrisy of men that speak lies, branded in their own conscience as with a hot iron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bidding to marry, and commanding to abstain from meats, which God created to be received with thanksgiving by them that believe and know the tru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every creature of God is good, and nothing is to be rejected, if it be received with thanksgiving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is sanctified through the word of God and pray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put the brethren in mind of these things, thou shalt be a good minister of Christ Jesus, nourished in the words of the faith, and of the good doctrine which thou hast followed until now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refuse profane and old wives’ fables. And exercise thyself unto godliness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bodily exercise is profitable for a little; but godliness is profitable for all things, having promise of the life which now is, and of that which is to co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aithful is the saying, and worthy of all acceptatio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o this end we labour and strive, because we have our hope set on the living God, who is the Saviour of all men, specially of them that believ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things command and teac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 man despise thy youth; but be thou an ensample to them that believe, in word, in manner of life, in love, in faith, in purit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ill I come, give heed to reading, to exhortation, to teachi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glect not the gift that is in thee, which was given thee by prophecy, with the laying on of the hands of the presbyter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diligent in these things; give thyself wholly to them; that thy progress may be manifest unto al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heed to thyself, and to thy teaching. Continue in these things; for in doing this thou shalt save both thyself and them that hear the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2026-09-20T14:25:05Z</dcterms:created>
  <dcterms:modified xsi:type="dcterms:W3CDTF">2026-09-20T14:25:05Z</dcterms:modified>
  <dc:title>Bible.com.au: 1 TIMOTHY 4:1-16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