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lding the mystery of the faith in a pure conscie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let these also first be proved; then let them serve as deacons, if they be blamel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men in like manner must be grave, not slanderers, temperate, faithful in all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deacons be husbands of one wife, ruling their children and their own houses we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y that have served well as deacons gain to themselves a good standing, and great boldness in the faith which is in Christ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things write I unto thee, hoping to come unto thee short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I tarry long, that thou mayest know how men ought to behave themselves in the house of God, which is the church of the living God, the pillar and ground of the tru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ithout controversy great is the mystery of godliness; He who was manifested in the flesh, justified in the spirit, seen of angels, preached among the nations, believed on in the world, received up in glo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aithful is the saying, If a man seeketh the office of a bishop, he desireth a good 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bishop therefore must be without reproach, the husband of one wife, temperate, soberminded, orderly, given to hospitality, apt to teac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 brawler, no striker; but gentle, not contentious, no lover of mo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e that ruleth well his own house, having his children in subjection with all grav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a man knoweth not how to rule his own house, how shall he take care of the church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t a novice, lest being puffed up he fall into the condemnation of the dev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he must have good testimony from them that are without; lest he fall into reproach and the snare of the devi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eacons in like manner must be grave, not doubletongued, not given to much wine, not greedy of filthy lucre;]]></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2026-07-26T00:53:43Z</dcterms:created>
  <dcterms:modified xsi:type="dcterms:W3CDTF">2026-07-26T00:53:43Z</dcterms:modified>
  <dc:title>Bible.com.au: 1 TIMOTHY 3:1-16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