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 therefore, first of all, that supplications, prayers, intercessions, thanksgivings, be made for all m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that are in high place; that we may lead a tranquil and quiet life in all godliness and gra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 and acceptable in the sigh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eth that all men should be saved, and come to the knowledge of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, one mediator also between God and men, himself man, Christ Jes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a ransom for all; the testimony to be borne in its own tim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nto I was appointed a preacher and an apostle (I speak the truth, I lie not), a teacher of the Gentiles in faith and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ire therefore that the men pray in every place, lifting up holy hands, without wrath and disput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, that women adorn themselves in modest apparel, with shamefastness and sobriety; not with braided hair, and gold or pearls or costly rai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(which becometh women professing godliness) through good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woman learn in quietness with all subje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ermit not a woman to teach, nor to have dominion over a man, but to be in quie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first formed, then Ev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was not beguiled, but the woman being beguiled hath fallen into transgressio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shall be saved through the childbearing, if they continue in faith and love and sanctification with sobrie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2026-09-20T14:24:39Z</dcterms:created>
  <dcterms:modified xsi:type="dcterms:W3CDTF">2026-09-20T14:24:39Z</dcterms:modified>
  <dc:title>Bible.com.au: 1 TIMOTHY 2:1-15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