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TIMOTHY 1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, an apostle of Christ Jesus according to the commandment of God our Saviour, and Christ Jesus our hope;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imothy, my true child in faith: Grace, mercy, peace, from God the Father and Christ Jesus our Lo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I exhorted thee to tarry at Ephesus, when I was going into Macedonia, that thou mightest charge certain men not to teach a different doctrine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to give heed to fables and endless genealogies, the which minister questionings, rather than a dispensation of God which is in faith; so do I no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end of the charge is love out of a pure heart and a good conscience and faith unfeigned: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which things some having swerved have turned aside unto vain talking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iring to be teachers of the law, though they understand neither what they say, nor whereof they confidently affir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e know that the law is good, if a man use it lawfully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knowing this, that law is not made for a righteous man, but for the lawless and unruly, for the ungodly and sinners, for the unholy and profane, for murderers of fathers and murderers of mothers, for manslayers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ornicators, for abusers of themselves with men, for menstealers, for liars, for false swearers, and if there be any other thing contrary to the sound doctrin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the gospel of the glory of the blessed God, which was committed to my tru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hank him that enabled me, even Christ Jesus our Lord, for that he counted me faithful, appointing me to his service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 was before a blasphemer, and a persecutor, and injurious: howbeit I obtained mercy, because I did it ignorantly in unbelief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race of our Lord abounded exceedingly with faith and love which is in Christ Jesu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aithful is the saying, and worthy of all acceptation, that Christ Jesus came into the world to save sinners; of whom I am chief: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for this cause I obtained mercy, that in me as chief might Jesus Christ shew forth all his longsuffering, for an ensample of them which should hereafter believe on him unto eternal lif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unto the King eternal, incorruptible, invisible, the only God, be honour and glory for ever and ever. Ame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charge I commit unto thee, my child Timothy, according to the prophecies which went before on thee, that by them thou mayest war the good warfare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lding faith and a good conscience; which some having thrust from them made shipwreck concerning the faith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whom is Hymenaeus and Alexander; whom I delivered unto Satan, that they might be taught not to blasphe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4">
  <a:themeElements>
    <a:clrScheme name="Theme2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2026-09-20T14:24:39Z</dcterms:created>
  <dcterms:modified xsi:type="dcterms:W3CDTF">2026-09-20T14:24:39Z</dcterms:modified>
  <dc:title>Bible.com.au: 1 TIMOTHY 1:1-20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