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presProps" Target="presProps.xml"/>
  <Relationship Id="rId34" Type="http://schemas.openxmlformats.org/officeDocument/2006/relationships/viewProps" Target="viewProps.xml"/>
  <Relationship Id="rId3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346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THESSALONIANS 5:1-2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God appointed us not unto wrath, but unto the obtaining of salvation through our Lord Jesus Christ,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died for us, that, whether we wake or sleep, we should live together with him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fore exhort one another, and build each other up, even as also ye do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we beseech you, brethren, to know them that labour among you, and are over you in the Lord, and admonish you;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o esteem them exceeding highly in love for their work’s sake. Be at peace among yourselve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e exhort you, brethren, admonish the disorderly, encourage the fainthearted, support the weak, be longsuffering toward all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ee that none render unto any one evil for evil; but alway follow after that which is good, one toward another, and toward all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joice alway;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ay without ceasing;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everything give thanks: for this is the will of God in Christ Jesus to you-ward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concerning the times and the seasons, brethren, ye have no need that aught be written unto you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Quench not the Spirit;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espise not prophesyings;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ve all things; hold fast that which is good;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stain from every form of evil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God of peace himself sanctify you wholly; and may your spirit and soul and body be preserved entire, without blame at the coming of our Lord Jesus Christ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aithful is he that calleth you, who will also do it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rethren, pray for us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lute all the brethren with a holy kiss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djure you by the Lord that this epistle be read unto all the brethren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grace of our Lord Jesus Christ be with you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yourselves know perfectly that the day of the Lord so cometh as a thief in the night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ey are saying, Peace and safety, then sudden destruction cometh upon them, as travail upon a woman with child; and they shall in no wise escap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ye, brethren, are not in darkness, that that day should overtake you as a thief: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ye are all sons of light, and sons of the day: we are not of the night, nor of darkness;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then let us not sleep, as do the rest, but let us watch and be sober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y that sleep sleep in the night; and they that be drunken are drunken in the night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let us, since we are of the day, be sober, putting on the breastplate of faith and love; and for a helmet, the hope of salvation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5">
  <a:themeElements>
    <a:clrScheme name="Theme9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2026-07-26T00:53:14Z</dcterms:created>
  <dcterms:modified xsi:type="dcterms:W3CDTF">2026-07-26T00:53:14Z</dcterms:modified>
  <dc:title>Bible.com.au: 1 THESSALONIANS 5:1-28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