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ut off his head, and stripped off his armour, and sent into the land of the Philistines round about, to carry the tidings unto the house of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 Ashtaroth: and they fastened his body to the wall of Beth-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Jabesh-gilead heard concerning him that which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went all night, and took the body of Saul and the bodies of his sons from the wall of Beth-shan; and they came to Jabesh, and burnt them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took their bones, and buried them under the tamarisk tree in Jabesh, and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upon Saul and upon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overtook him; and he was greatly distressed by reason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to his armourbearer, Draw thy sword, and thrust me through therewith; lest these uncircumcised come and thrust me through, and abuse me. But his armourbearer would not; for he was sore afraid. Therefore Saul took his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likewise fell upon his sword, and died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his armourbearer, and all his men, that same d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Israel that were on the other side of the valley, and they that were beyond Jordan, saw that the men of Israel fled, and that Saul and his sons were dead, they forsook the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three sons fallen in mount Gilbo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2026-07-26T00:49:50Z</dcterms:created>
  <dcterms:modified xsi:type="dcterms:W3CDTF">2026-07-26T00:49:50Z</dcterms:modified>
  <dc:title>Bible.com.au: 1 SAMUEL 31:1-13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