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li said unto Samuel, Go, lie down: and it shall be, if he call thee, that thou shalt say, Speak, LORD; for thy servant heareth. So Samuel went and lay down in hi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, and stood and called as at other times, Samuel, Samuel. Then Samuel said, Speak; for thy servant hear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Behold, I will do a thing in Israel, at which both the ears of every one that heareth it shall ting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 will perform against Eli all that I have spoken concerning his house, from the beginning even unto the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old him that I will judge his house for ever, for the iniquity which he knew, because his sons did bring a curse upon themselves, and he restrained them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have sworn unto the house of Eli, that the iniquity of Eli’s house shall not be purged with sacrifice nor offering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lay until the morning, and opened the doors of the house of the LORD. And Samuel feared to shew Eli the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 called Samuel, and said, Samuel, my son. And he said, Here Am 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is the thing that the LORD hath spoken unto thee? I pray thee hide it not from me: God do so to thee, and more also, if thou hide any thing from me of all the things that he spake unto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him every whit, and hid nothing from him. And he said, It is the LORD: let him do what seemeth him g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Samuel ministered unto the LORD before Eli. And the word of the LORD was precious in those days; there was no open vi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grew, and the LORD was with him, and did let none of his words fall to the grou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Israel from Dan even to Beer-sheba knew that Samuel was established to be a prophet of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again in Shiloh: for the LORD revealed himself to Samuel in Shiloh by the word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when Eli was laid down in his place, (now his eyes had begun to wax dim, that he could not see,)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amp of God was not yet gone out, and Samuel was laid down to sleep, in the temple of the LORD, where the ark of God wa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called Samuel: and he said, Here am 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n unto Eli, and said, Here am I; for thou calledst me. And he said, I called not; lie down again. And he went and lay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yet again, Samuel. And Samuel arose and went to Eli, and said, Here am I; for thou calledst me. And he answered, I called not, my son; lie down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muel did not yet know the LORD, neither was the word of the LORD yet reveal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Samuel again the third time. And he arose and went to Eli, and said, Here am I; for thou calledst me. And Eli perceived that the LORD had called the chi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2026-07-26T00:43:39Z</dcterms:created>
  <dcterms:modified xsi:type="dcterms:W3CDTF">2026-07-26T00:43:39Z</dcterms:modified>
  <dc:title>Bible.com.au: 1 SAMUEL 3:1-21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