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will keep the feet of his holy ones, but the wicked shall be put to silence in darkness; for by strength shall no man preva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that strive with the LORD shall be broken to pieces; against them shall he thunder in heaven: the LORD shall judge the ends of the earth; and he shall give strength unto his king, and exalt the horn of hi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Elkanah went to Ramah to his house. And the child did minister unto the LORD before Eli the pri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 sons of Eli were sons of Belial; they knew not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ustom of the priests with the people was, that, when any man offered sacrifice, the priest’s servant came, while the flesh was in seething, with a fleshhook of three teeth in his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uck it into the pan, or kettle, or caldron, or pot; all that the fleshhook brought up the priest took therewith. So they did in Shiloh unto all the Israelites that came thi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a, before they burnt the fat, the priest’s servant came, and said to the man that sacrificed, Give flesh to roast for the priest; for he will not have sodden flesh of thee, but ra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the man said unto him, They will surely burn the fat presently, and then take as much as thy soul desireth; then he would say, Nay, but thou shalt give it me now: and if not, I will take it by fo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in of the young men was very great before the LORD: for men abhorred the offering of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amuel ministered before the LORD, being a child, girded with a linen eph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annah prayed, and said: My heart exulteth in the LORD, mine horn is exalted in the LORD: my mouth is enlarged over mine enemies; because I rejoice in thy salv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oreover his mother made him a little robe, and brought it to him from year to year, when she came up with her husband to offer the yearly sacrif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 blessed Elkanah and his wife, and said, The LORD give thee seed of this woman for the loan which was lent to the LORD. And they went unto their own h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visited Hannah, and she conceived, and bare three sons and two daughters. And the child Samuel grew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Eli was very old; and he heard all that his sons did unto all Israel, and how that they lay with the women that did service at the door of the tent of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Why do ye such things? for I hear of your evil dealings from all this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y, my sons; for it is no good report that I hear: ye make the LORD’S people to transgr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one man sin against another, God shall judge him: but if a man sin against the LORD, who shall entreat for him? Notwithstanding they hearkened not unto the voice of their father, because the LORD would slay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hild Samuel grew on, and was in favour both with the LORD, and also with 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a man of God unto Eli, and said unto him, Thus saith the LORD, Did I reveal myself unto the house of thy father, when they were in Egypt in bondage to Pharaoh’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did I choose him out of all the tribes of Israel to be my priest, to go up unto mine altar to burn incense, to wear an ephod before me? and did I give unto the house of thy father all the offerings of the children of Israel made by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s none holy as the LORD; for there is none beside thee: neither is there any rock like 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kick ye at my sacrifice and at mine offering, which I have commanded in my habitation; and honourest thy sons above me, to make yourselves fat with the chiefest of all the offerings of Israel my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e LORD, the God of Israel, saith, I said indeed that thy house, and the house of thy father, should walk before me for ever: but now the LORD saith, Be it far from me; for them that honour me I will honour, and they that despise me shall be lightly esteem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that I will cut off thine arm, and the arm of thy father’s house, that there shall not be an old man in thine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behold the affliction of my habitation, in all the wealth which God shall give Israel: and there shall not be an old man in thine house for e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of thine, whom I shall not cut off from mine altar, shall be to consume thine eyes, and to grieve thine heart: and all the increase of thine house shall die in the flower of their 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the sign unto thee, that shall come upon thy two sons, on Hophni and Phinehas; in one day they shall die both of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raise me up a faithful priest, that shall do according to that which is in mine heart and in my mind: and I will build him a sure house; and he shall walk before mine anointed for ev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t shall come to pass, that every one that is left in thine house shall come and bow down to him for a piece of silver and a loaf of bread, and shall say, Put me, I pray thee, into one of the priests’ offices, that I may eat a morsel of br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alk no more so exceeding proudly; let not arrogancy come out of your mouth: for the LORD is a God of knowledge, and by him actions are weig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s of the mighty men are broken, and they that stumbled are girded with streng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hat were full have hired out themselves for bread; and they that were hungry have ceased: yea, the barren hath borne seven; and she that hath many children languish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killeth, and maketh alive: he bringeth down to the grave, and bringeth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maketh poor, and maketh rich: he bringeth low, he also lifteth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raiseth up the poor out of the dust, he lifteth up the needy from the dunghill, to make them sit with princes, and inherit the throne of glory: for the pillars of the earth are the LORD’S, and he hath set the world upon the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2026-07-26T00:35:38Z</dcterms:created>
  <dcterms:modified xsi:type="dcterms:W3CDTF">2026-07-26T00:35:38Z</dcterms:modified>
  <dc:title>Bible.com.au: 1 SAMUEL 2:1-36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