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9: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n evil spirit from the LORD was upon Saul as he sat in his house with his spear in his hand; and David played with his h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ul sought to smite David even to the wall with the spear; but he slipped away out of Saul’s presence, and he smote the spear into the wall: and David fled, and escaped that n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aul sent messengers unto David’s house, to watch him, and to slay him in the morning: and Michal David’s wife told him, saying, If thou save not thy life to-night, tomorrow thou shalt be sl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Michal let David down through the window: and he went, and fled, and escap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ichal took the teraphim, and laid it in the bed, and put a pillow of goats’ hair at the head thereof, and covered it with the cloth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Saul sent messengers to take David, she said, He is sic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ul sent the messengers to see David, saying, Bring him up to me in the bed, that I may slay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the messengers came in, behold, the teraphim was in the bed, with the pillow of goats’ hair at the head thereo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aul said unto Michal, Why hast thou deceived me thus, and let mine enemy go, that he is escaped? And Michal answered Saul, He said unto me, Let me go; why should I kill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David fled, and escaped, and came to Samuel to Ramah, and told him all that Saul had done to him. And he and Samuel went and dwelt in Naio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ul spake to Jonathan his son, and to all his servants, that they should slay David. But Jonathan Saul’s son delighted much in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was told Saul, saying, Behold, David is at Naioth in Ram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ul sent messengers to take David: and when they saw the company of the prophets prophesying, and Samuel standing as head over them, the spirit of God came upon the messengers of Saul, and they also prophes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it was told Saul, he sent other messengers, and they also prophesied. And Saul sent messengers again the third time, and they also prophes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went he also to Ramah, and came to the great well that is in Secu: and he asked and said, Where are Samuel and David? And one said, Behold, they be at Naioth in Ram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went thither to Naioth in Ramah: and the spirit of God came upon him also, and he went on, and prophesied, until he came to Naioth in Ram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also stripped off his clothes, and he also prophesied before Samuel, and lay down naked all that day and all that night. Wherefore they say, Is Saul also among the prophe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onathan told David, saying, Saul my father seeketh to slay thee: now therefore, I pray thee, take heed to thyself in the morning, and abide in a secret place, and hide thysel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go out and stand beside my father in the field where thou art, and I will commune with my father of thee; and if I see aught, I will tell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onathan spake good of David unto Saul his father, and said unto him, Let not the king sin against his servant, against David; because he hath not sinned against thee, and because his works have been to thee-ward very g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he put his life in his hand, and smote the Philistine, and the LORD wrought a great victory for all Israel: thou sawest it, and didst rejoice: wherefore then wilt thou sin against innocent blood, to slay David without a ca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ul hearkened unto the voice of Jonathan: and Saul sware, As the LORD liveth, he shall not be put to de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nathan called David, and Jonathan shewed him all those things. And Jonathan brought David to Saul, and he was in his presence, as beforeti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was war again: and David went out, and fought with the Philistines, and slew them with a great slaughter; and they fled before him.]]></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2026-07-26T00:36:51Z</dcterms:created>
  <dcterms:modified xsi:type="dcterms:W3CDTF">2026-07-26T00:36:51Z</dcterms:modified>
  <dc:title>Bible.com.au: 1 SAMUEL 19:1-24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