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aul and the people spared Agag, and the best of the sheep, and of the oxen, and of the fatlings, and the lambs, and all that was good, and would not utterly destroy them: but every thing that was vile and refuse, that they destroyed utter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came the word of the LORD unto Samuel,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repenteth me that I have set up Saul to be king: for he is turned back from following me, and hath not performed my commandments. And Samuel was wroth; and he cried unto the LORD all n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muel rose early to meet Saul in the morning; and it was told Samuel, saying, Saul came to Carmel, and, behold, he set him up a monument, and is gone about, and passed on, and gone down to Gilg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muel came to Saul: and Saul said unto him, Blessed be thou of the LORD: I have performed the commandment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muel said, What meaneth then this bleating of the sheep in mine ears, and the lowing of the oxen which I h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 said, They have brought them from the Amalekites: for the people spared the best of the sheep and of the oxen, to sacrifice unto the LORD thy God; and the rest we have utterly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muel said unto Saul, Stay, and I will tell thee what the LORD hath said to me this night. And he said unto him, Say 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muel said, Though thou wast little in thine own sight, wast thou not made the head of the tribes of Israel? And the LORD anointed thee king over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ent thee on a journey, and said, Go and utterly destroy the sinners the Amalekites, and fight against them until they be consum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uel said unto Saul, The LORD sent me to anoint thee to be king over his people, over Israel: now therefore hearken thou unto the voice the words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then didst thou not obey the voice of the LORD, but didst fly upon the spoil, and didst that which was evil in the sigh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said unto Samuel, Yea, I have obeyed the voice of the LORD, and have gone the way which the LORD sent me, and have brought Agag the king of Amalek, and have utterly destroyed the Amalek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people took of the spoil, sheep and oxen, the chief of the devoted things, to sacrifice unto the LORD thy God in Gilg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muel said, Hath the LORD as great delight in burnt offerings and sacrifices, as in obeying the voice of the LORD? Behold, to obey is better than sacrifice, and to hearken than the fat of ram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rebellion is as the sin of witchcraft, and stubbornness is as idolatry and teraphim. Because thou hast rejected the word of the LORD, he hath also rejected thee from being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ul said unto Samuel, I have sinned: for I have transgressed the commandment of the LORD, and thy words: because I feared the people, and obeyed their vo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fore, I pray thee, pardon my sin, and turn again with me, that I may worship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muel said unto Saul, I will not return with thee: for thou hast rejected the word of the LORD, and the LORD hath rejected thee from being king over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Samuel turned about to go away, he laid hold upon the skirt of his robe, and it r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muel said unto him, The LORD hath rent the kingdom of Israel from thee this day, and hath given it to a neighbour of thine, that is better than th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of hosts, I have marked that which Amalek did to Israel, how he set himself against him in the way, when he came up out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so the Strength of Israel will not lie nor repent: for he is not a man. that he should rep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aid, I have sinned: yet honour me now, I pray thee, before the elders of my people, and before Israel, and turn again with me, that I may worship the LORD thy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Samuel turned again after Saul; and Saul worshipped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aid Samuel, Bring ye hither to me Agag the king of the Amalekites. And Agag came unto him delicately. And Agag said, Surely the bitterness of death is pa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amuel said, As thy sword hath made women childless, so shall thy mother be childless among women. And Samuel hewed Agag in pieces before the LORD in Gilg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muel went to Ramah; and Saul went up to his house to Gibeah of Sau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muel came no more to see Saul until the day of his death; for Samuel mourned for Saul: and the LORD repented that he had made Saul king over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go and smite Amalek, and utterly destroy all that they have, and spare them not; but slay both man and woman, infant and suckling, ox and sheep, camel and a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ul summoned the people, and numbered them in Telaim, two hundred thousand footmen, and ten thousand men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ul came to the city of Amalek, and laid wait in the vall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ul said unto the Kenites, Go, depart, get you down from among the Amalekites, lest I destroy you with them: for ye shewed kindness to all the children of Israel, when they came up out of Egypt. So the Kenites departed from among the Amalek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ul Smote the Amalekites, from Havilah as thou goest to Shur, that is before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ook Agag the king of the Amalekites alive, and utterly destroyed all the people with the edge of the sword.]]></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2026-07-26T00:55:10Z</dcterms:created>
  <dcterms:modified xsi:type="dcterms:W3CDTF">2026-07-26T00:55:10Z</dcterms:modified>
  <dc:title>Bible.com.au: 1 SAMUEL 15:1-35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