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PETER 5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withstand stedfast in your faith, knowing that the same sufferings are accomplished in your brethren who are in the worl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God of all grace, who called you unto his eternal glory in Christ, after that ye have suffered a little while, shall himself perfect, stablish, strengthen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be the dominion for ever and ever. Am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Silvanus, our faithful brother, as I account him, I have written unto you briefly, exhorting, and testifying that this is the true grace of God: stand ye fast therei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that is in Babylon, elect together with you, saluteth you; and so doth Mark my s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ute one another with a kiss of love. Peace be unto you all that are in Chris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lders therefore among you I exhort, who am a fellow-elder, and a witness of the sufferings of Christ, who am also a partaker of the glory that shall be revealed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nd the flock of God which is among you, exercising the oversight, not of constraint, but willingly, according unto God; nor yet for filthy lucre, but of a ready mind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as lording it over the charge allotted to you, but making yourselves ensamples to the floc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chief Shepherd shall be manifested, ye shall receive the crown of glory that fadeth not aw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wise, ye younger, be subject unto the elder. Yea, all of you gird yourselves with humility, to serve one another: for God resisteth the proud, but giveth grace to the humb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ble yourselves therefore under the mighty hand of God, that he may exalt you in due time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ing all your anxiety upon him, because he careth for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ober, be watchful: your adversary the devil, as a roaring lion, walketh about, seeking whom he may devour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2026-07-26T00:36:48Z</dcterms:created>
  <dcterms:modified xsi:type="dcterms:W3CDTF">2026-07-26T00:36:48Z</dcterms:modified>
  <dc:title>Bible.com.au: 1 PETER 5:1-14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