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wrote in the letters, saying, Proclaim a fast, and set Naboth on high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et two men, sons of Belial, before him, and let them bear witness against him, saying, Thou didst curse God and the king. And then carry him out, and stone him, that he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his city, even the elders and the nobles who dwelt in his city, did as Jezebel had sent unto them, according as it was written in the letters which she had sent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roclaimed a fast, and set Naboth on high among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wo men, sons of Belial, came in and sat before him: and the men of Belial bare witness against him, even against Naboth, in the presence of the people, saying, Naboth did curse God and the king. Then they carried him forth out of the city, and stoned him with stones, that he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sent to Jezebel, saying, Naboth is stoned, and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Jezebel heard that Naboth was stoned, and was dead, that Jezebel said to Ahab, Arise, take possession of the vineyard of Naboth the Jezreelite, which he refused to give thee for money: for Naboth is not alive, but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Ahab heard that Naboth was dead, that Ahab rose up to go down to the vineyard of Naboth the Jezreelite, to take possession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ise, go down to meet Ahab king of Israel, which dwelleth in Samaria: behold, he is in the vineyard of Naboth, whither he is gone down to take possession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Naboth the Jezreelite had a vineyard, which was in Jezreel, hard by the palace of Ahab king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speak unto him, saying, Thus saith the LORD, Hast thou killed, and also taken possession? and thou shalt speak unto him, saying, Thus saith the LORD, In the place where dogs licked the blood of Naboth shall dogs lick thy blood, even th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b said to Elijah, Hast thou found me, O mine enemy? And he answered, I have found thee: because thou hast sold thyself to do that which is evil in the sigh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I will bring evil upon thee, and will utterly sweep thee away, and will cut off from Ahab every man child, and him that is shut up and him that is left at large in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make thine house like the house of Jeroboam the son of Nebat, and like the house of Baasha the son of Ahijah, for the provocation wherewith thou hast provoked me to anger, and hast made Israel to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Jezebel also spake the LORD, saying, The dogs shall eat Jezebel by the rampart of Jezre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m that dieth of Ahab in the city the dogs shall eat; and him that dieth in the field shall the fowls of the air 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re was none like unto Ahab, which did sell himself to do that which was evil in the sight of the LORD, whom Jezebel his wife stirred u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very abominably in following idols, according to all that the Amorites did, whom the LORD cast out before the children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Ahab heard those words, that he rent his clothes, and put sackcloth upon his flesh, and fasted, and lay in sackcloth, and went soft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b spake unto Naboth, saying, Give me thy vineyard, that I may have it for a garden of herbs, because it is near unto my house; and I will give thee for it a better vineyard than it: or, if it seem good to thee, I will give thee the worth of it in mon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st thou how Ahab humbleth himself before me? because he humbleth himself before me, I will not bring the evil in his days: but in his son’s days will I bring the evil upon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aboth said to Ahab, The LORD forbid it me, that I should give the inheritance of my fathers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hab came into his house heavy and displeased because of the word which Naboth the Jezreelite had spoken to him: for he had said, I will not give thee the inheritance of my fathers. And he laid him down upon his bed, and turned away his face, and would eat no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zebel his wife came to him, and said unto him, Why is thy spirit so sad, that thou eatest no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er, Because I spake unto Naboth the Jezreelite, and said unto him, Give me thy vineyard for money; or else, if it please thee, I will give thee another vineyard for it: and he answered, I will not give thee my vine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zebel his wife said unto him, Dost thou now govern the kingdom of Israel? arise, and eat bread, and let thine heart be merry: I will give thee the vineyard of Naboth the Jezreel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he wrote letters in Ahab’s name, and sealed them with his seal, and sent the letters unto the elders and to the nobles that were in his city, and that dwelt with Naboth.]]></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2026-07-26T00:37:46Z</dcterms:created>
  <dcterms:modified xsi:type="dcterms:W3CDTF">2026-07-26T00:37:46Z</dcterms:modified>
  <dc:title>Bible.com.au: 1 KINGS 21:1-29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