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so was it charged me by the word of the LORD, saying, Thou shalt eat no bread, nor drink water, neither return by the way that thou cam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and returned not by the way that he came to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dwelt an old prophet in Beth-el; and one of his sons came and told him all the works that the man of God had done that day in Beth-el: the words which he had spoken unto the king, them also they told unto their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father said unto them, What way went he? Now his sons had seen what way the man of God went, which came from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ons, Saddle me the ass. So they saddled him the ass: and he rode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fter the man of God, and found him sitting under an oak: and he said unto him, Art thou the man of God that camest from Judah? And he said,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him, Come home with me, and eat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may not return with thee, nor go in with thee: neither will I eat bread nor drink water with thee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was said to me by the word of the LORD, Thou shalt eat no bread nor drink water there, nor turn again to go by the way that thou cam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I also am a prophet as thou art; and an angel spake unto me by the word of the LORD, saying, Bring him back with thee into thine house, that he may eat bread and drink water. But he lied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hold, there came a man of God out of Judah by the word of the LORD unto Beth-el: and Jeroboam was standing by the altar to burn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went back with him, and did eat bread in his house, and drank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s they sat at the table, that the word of the LORD came unto the prophet that brought hi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unto the man of God that came from Judah, saying, Thus saith the LORD, Forasmuch as thou hast been disobedient unto the mouth of the LORD, and hast not kept the commandment which the LORD thy God commanded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camest back, and hast eaten bread and drunk water in the place of the which he said to thee, Eat no bread, and drink no water; thy carcase shall not come unto the sepulchre of thy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he had eaten bread, and after he had drunk, that he saddled for him the ass, to wit, for the prophet whom he had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was gone, a lion met him by the way, and slew him: and his carcase was cast in the way, and the ass stood by it; the lion also stood by the carc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men passed by, and saw the carcase cast in the way, and the lion standing by the carcase: and they came and told it in the city where the old prophet d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rophet that brought him back from the way heard thereof, he said, It is the man of God, who was disobedient unto the mouth of the LORD: therefore the LORD hath delivered him unto the lion, which hath torn him, and slain him, according to the word of the LORD, which he spake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pake to his sons, saying, Saddle me the ass. And they saddl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his carcase cast in the way, and the ass and the lion standing by the carcase: the lion had not eaten the carcase, nor torn the 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against the altar by the word of the LORD, and said, O altar, altar, thus saith the LORD: Behold, a child shall be born unto the house of David, Josiah by name; and upon thee shall he sacrifice the priests of the high places that burn incense upon thee, and men’s bones shall they burn upo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prophet took up the carcase of the man of God, and laid it upon the ass, and brought it back: and he came to the city of the old prophet, to mourn, and to bur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laid his carcase in his own grave; and they mourned over him, saying, Alas,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fter he had buried him, that he spake to his sons, saying, When I am dead, then bury me in the sepulchre wherein the man of God is buried; lay my bones beside his b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saying which he cried by the word of the LORD against the altar in Beth-el, and against all the houses of the high places which are in the cities of Samaria, shall surely come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thing Jeroboam returned not from his evil way, but made again from among all the people priests of the high places: whosoever would, he consecrated him, that there might be priests of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thing became sin unto the house of Jeroboam, even to cut it off, and to destroy it from off the face of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sign the same day, saying, This is the sign which the LORD hath spoken: Behold, the altar shall be rent, and the ashes that are upon it shall be pou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king heard the saying of the man of God, which he cried against the altar in Beth-el, that Jeroboam put forth his hand from the altar, saying, Lay hold on him. And his hand, which he put forth against him, dried up, so that he could not draw it back again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also was rent, and the ashes poured out from the altar, according to the sign which the man of God had given by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swered and said unto the man of God, Entreat now the favour of the LORD thy God, and pray for me, that my hand may be restored me again. And the man of God entreated the LORD, and the king’s hand was restored him again, and became as it w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said unto the man of God, Come home with me, and refresh thyself, and I will give thee a re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of God said unto the king, If thou wilt give me half thine house, I will not go in with thee, neither will I eat bread nor drink water in this plac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1 KINGS 13:1-34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