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52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ESDRAS 6: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ilding a house unto the Lord, great and new, of hewn and costly stones, with timber laid in the wall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ose works are done with great speed, and the work goeth on prosperously in their hands, and with all glory and diligence it is accomplish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asked we these elders, saying, By whose commandment build ye this house, and lay the foundations of these work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to the intent that we might give knowledge unto thee by writing who were the chief doers, we questioned them, and we required of them the names in writing of their principal m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they gave us this answer, We are the servants of the Lord which made heaven and ear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as for this house, it was builded many years ago by a king of Israel great and strong, and was finish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when our fathers sinned against the Lord of Israel which is in heaven, and provoked him unto wrath, he gave them over into the hands of Nabuchodonosor king of Babylon, king of the Chaldea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pulled down the house, and burned it, and carried away the people captives unto Babyl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in the first year that Cyrus reigned over the country of Babylon, king Cyrus wrote to build up this hous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holy vessels of gold and of silver, that Nabuchodonosor had carried away out of the house at Jerusalem, and had set up in his own temple, those Cyrus the king brought forth again out of the temple in Babylonia, and they were delivered to Zorobabel and to  Sanabassarus the governo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in the second year of the reign of Darius, Aggaeus and Zacharius the son of  Addo, the prophets, prophesied unto the Jews in Jewry and Jerusalem; in the name of the Lord, the God of Israel, prophesied they unto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ith commandment that he should carry away  all these vessels, and put them in the temple at Jerusalem; and that the temple of the Lord should be built in its plac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Sanabassarus, being come hither, laid the foundations of the house of the Lord which is in Jerusalem; and from that time to this being still a building, it is not yet fully end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w therefore, if it seem good, O king, let search be made among the royal archives of our lord the king that are in Babyl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f it be found that the building of the house of the Lord which is in Jerusalem hath been done with the consent of king Cyrus, and it seem good unto our lord the king, let him signify unto us thereof.]]></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commanded King Darius to seek among the archives that were laid up at Babylon: and so at Ekbatana the palace, which is in the country of Media, there was found a  roll wherein these things were record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n the first year of the reign of Cyrus king Cyrus commanded to build up the house of the Lord which is in Jerusalem, where they do sacrifice with continual fir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ose height shall be sixty cubits, and the breadth sixty cubits, with three rows of hewn stones, and one row of new wood of that country; and the expenses therof to be given out of the house of king Cyru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at the holy vessels of the house of the Lord, both gold and silver, that Nabuchodonosor took out of the house at Jerusalem, and carried away to Babylon, should be restored to the house at Jerusalem, and be set in the place where they were befor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also he commanded that Sisinnes the governor of Syria and Phoenicia, and Sathrabuzanes, and their companions, and those which were appointed rulers in Syria and Phoenicia, should be careful not to meddle with the place, but suffer Zorobabel, the servant of the Lord, and governor of Judaea, and the elders of the Jews, to build that house of the Lord in its plac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I also do command to have it built up whole again; and that they look diligently to help those that be of the captivity of Judaea, till the house of the Lord be finish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stood up Zorobabel the son of Salathiel, and Jesus the son of Josedek, and began to build the house of the Lord at Jerusalem, the prophets of the Lord being with them, and helping th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at out of the tribute of Coelesyria and Phoenicia a portion be carefully given these men for the sacrifices of the Lord, that is, to Zorobabel the governor, for bullocks, and rams, and lamb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also corn, salt, wine and oil, and that continually every year without further question, according as the priests that be in Jerusalem shall signify to be daily spen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at drink offerings may be made to the Most High God for the king and for his children, and that they may pray for their liv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at commandment be given that whosoever shall transgress, yea, or neglect anything  herein written, out of his own house shall a tree be taken, and he thereon be hanged, and all his goods seized for the king.]]></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Lord therefore, whose name is there called upon, utterly destroy every king and nation, that shall stretch out his hand to hinder or endamage that house of the Lord in Jerusale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 Darius the king have ordained that according unto these things it be done with diligenc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t the same time came unto them  Sisinnes the governor of Syria and Phoenicia, with  Sathrabuzanes and his companions, and said unto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y whose appointment do ye build this house and this roof, and perform all the other things? and who are the builders that perform these thing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evertheless the elders of the Jews obtained favour, because the Lord had visited the captivit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y were not hindered from building, until such time as communication was made unto Darius concerning them, and his answer signifi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copy of the letter which Sisinnes, governor of Syria and Phoenicia, and Sathrabuzanes, with their companions, the rulers in Syria and Phoenicia, wrote and sent unto Dariu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o king Darius, greeting: Let all things be known unto our lord the king, that being come into the country of Judaea, and entered into the city of Jerusalem, we found in the city of Jerusalem the elders of the Jews that were of the captivity]]></a:t>
            </a:r>
          </a:p>
        </p:txBody>
      </p:sp>
    </p:spTree>
  </p:cSld>
  <p:clrMapOvr>
    <a:masterClrMapping/>
  </p:clrMapOvr>
</p:sld>
</file>

<file path=ppt/theme/theme1.xml><?xml version="1.0" encoding="utf-8"?>
<a:theme xmlns:a="http://schemas.openxmlformats.org/drawingml/2006/main" name="Theme96">
  <a:themeElements>
    <a:clrScheme name="Theme9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2026-07-26T00:37:28Z</dcterms:created>
  <dcterms:modified xsi:type="dcterms:W3CDTF">2026-07-26T00:37:28Z</dcterms:modified>
  <dc:title>Bible.com.au: 1 ESDRAS 6:1-34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