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 in the law of Moses, Thou shalt not muzzle the ox when he treadeth out the corn. Is it for the oxen that God careth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ith he it altogether for our sake? Yea, for our sake it was written: because he that ploweth ought to plow in hope, and he that thresheth, to thresh in hope of parta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owed unto you spiritual things, is it a great matter if we shall reap your carnal th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thers partake of this right over you, do not we yet more? Nevertheless we did not use this right; but we bear all things, that we may cause no hindrance to the gospel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minister about sacred things eat of the things of the temple, and they which wait upon the altar have their portion with the alta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did the Lord ordain that they which proclaim the gospel should live of the gosp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sed none of these things: and I write not these things that it may be so done in my case: for it were good for me rather to die, than that any man should make my glorying vo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preach the gospel, I have nothing to glory of; for necessity is laid upon me; for woe is unto me, if I preach not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do this of mine own will, I have a reward: but if not of mine own will, I have a stewardship intrusted 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my reward? That, when I preach the gospel, I may make the gospel without charge, so as not to use to the full my right in the gosp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t free? am I not an apostle? have I not seen Jesus our Lord? are not ye my work in the L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was free from all men, I brought myself under bondage to all, that I might gain the m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Jews I became as a Jew, that I might gain Jews; to them that are under the law, as under the law, not being myself under the law, that I might gain them that are under the law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are without law, as without law, not being without law to God, but under law to Christ, that I might gain them that are without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eak I became weak, that I might gain the weak: I am become all things to all men, that I may by all means save s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o all things for the gospel’s sake, that I may be a joint partaker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run in a race run all, but one receiveth the prize? Even so run, that ye may att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striveth in the games is temperate in all things. Now they do it to receive a corruptible crown; but we an incorrupti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refore so run, as not uncertainly; so fight I, as not beating the ai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buffet my body, and bring it into bondage: lest by any means, after that I have preached to others, I myself should be reject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o others I am not an apostle, yet at least I am to you; for the seal of mine apostleship are ye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fence to them that examine me is thi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 right to eat and to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 right to lead about a wife that is a believer, even as the rest of the apostles, and the brethren of the Lord, and Cepha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 only and Barnabas, have we not a right to forbear work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oldier ever serveth at his own charges? who planteth a vineyard, and eateth not the fruit thereof? or who feedeth a flock, and eateth not of the milk of the flock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speak these things after the manner of men? or saith not the law also the sa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2026-07-26T00:56:08Z</dcterms:created>
  <dcterms:modified xsi:type="dcterms:W3CDTF">2026-07-26T00:56:08Z</dcterms:modified>
  <dc:title>Bible.com.au: 1 CORINTHIANS 9:1-27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