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the unrighteous shall not inherit the kingdom of God? Be not deceived: neither fornicators, nor idolaters, nor adulterers, nor effeminate, nor abusers of themselves with me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ieves, nor covetous, nor drunkards, nor revilers, nor extortioners, shall inherit the kingdom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ch were some of you: but ye were washed, but ye were sanctified, but ye were justified in the name of the Lord Jesus Christ, and in the Spirit of ou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 for me; but not all things are expedient. All things are lawful for me; but I will not be brought under the power of 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ts for the belly, and the belly for meats: but God shall bring to nought both it and them. But the body is not for fornication, but for the Lord; and the Lord for the body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oth raised the Lord, and will raise up us through his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our bodies are members of Christ? shall I then take away the members of Christ, and make them members of a harlot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he that is joined to a harlot is one body? for, The twain, saith he, shall become on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joined unto the Lord is one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ornication. Every sin that a man doeth is without the body; but he that committeth fornication sinneth against his own b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e any of you, having a matter against his neighbour, go to law before the unrighteous, and not before the saint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your body is a temple of the Holy Ghost which is in you, which ye have from God? and ye are not your own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bought with a price: glorify God therefore in your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know ye not that the saints shall judge the world? and if the world is judged by you, are ye unworthy to judge the smallest matt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we shall judge angels? how much more, things that pertain to this lif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have to judge things pertaining to this life, do ye set them to judge who are of no account in the churc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is to move you to shame. Is it so, that there cannot be found among you one wise man, who shall be able to decide between his breth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rother goeth to law with brother, and that before unbelieve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already it is altogether a defect in you, that ye have lawsuits one with another. Why not rather take wrong? why not rather be defraud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but ye yourselves do wrong, and defraud, and that your brethr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2026-07-26T00:55:42Z</dcterms:created>
  <dcterms:modified xsi:type="dcterms:W3CDTF">2026-07-26T00:55:42Z</dcterms:modified>
  <dc:title>Bible.com.au: 1 CORINTHIANS 6:1-20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