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8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CORINTHIANS 3:1-2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, brethren, could not speak unto you as unto spiritual, but as unto carnal, as unto babes in Christ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fed you with milk, not with meat; for ye were not yet able to bear it: nay, not even now are ye able;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ye are yet carnal: for whereas there is among you jealousy and strife, are ye not carnal, and walk after the manner of men?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hen one saith, I am of Paul; and another, I am of Apollos; are ye not men?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then is Apollos? and what is Paul? Ministers through whom ye believed; and each as the Lord gave to him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planted, Apollos watered; but God gave the increas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en neither is he that planteth anything, neither he that watereth; but God that giveth the increas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he that planteth and he that watereth are one: but each shall receive his own reward according to his own labour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e are God’s fellow-workers: ye are God’s husbandry, God’s building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cording to the grace of God which was given unto me, as a wise masterbuilder I laid a foundation; and another buildeth thereon. But let each man take heed how he buildeth thereon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other foundation can no man lay than that which is laid, which is Jesus Christ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f any man buildeth on the foundation gold, silver, costly stones, wood, hay, stubble;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ach man’s work shall be made manifest: for the day shall declare it, because it is revealed in fire; and the fire itself shall prove each man’s work of what sort it i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any man’s work shall abide which he built thereon, he shall receive a reward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any man’s work shall be burned, he shall suffer loss: but he himself shall be saved; yet so as through fir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now ye not that ye are a temple of God, and that the Spirit of God dwelleth in you?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any man destroyeth the temple of God, him shall God destroy; for the temple of God is holy, which temple ye ar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no man deceive himself. If any man thinketh that he is wise among you in this world, let him become a fool, that he may become wis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wisdom of this world is foolishness with God. For it is written, He that taketh the wise in their craftiness: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gain, The Lord knoweth the reasonings of the wise, that they are vain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fore let no one glory in men. For all things are yours;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ther Paul, or Apollos, or Cephas, or the world, or life, or death, or things present, or things to come; all are yours;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ye are Christ’s; and Christ is God’s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0">
  <a:themeElements>
    <a:clrScheme name="Theme8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2026-09-20T14:25:12Z</dcterms:created>
  <dcterms:modified xsi:type="dcterms:W3CDTF">2026-09-20T14:25:12Z</dcterms:modified>
  <dc:title>Bible.com.au: 1 CORINTHIANS 3:1-23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