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6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 great door and effectual is opened unto me, and there are many adversari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Timothy come, see that he be with you without fear; for he worketh the work of the Lord, as I also do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man therefore despise him. But set him forward on his journey in peace, that he may come unto me: for I expect him with the brethre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touching Apollos the brother, I besought him much to come unto you with the brethren: and it was not at all his will to come now; but he will come when he shall have opportun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ye, stand fast in the faith, quit you like men, be str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ll that ye do be done in lo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beseech you, brethren (ye know the house of Stephanas, that it is the firstfruits of Achaia, and that they have set themselves to minister unto the saints)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also be in subjection unto such, and to every one that helpeth in the work and laboure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rejoice at the coming of Stephanas and Fortunatus and Achaicus: for that which was lacking on your part they suppli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refreshed my spirit and yours: acknowledge ye therefore them that are su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cerning the collection for the saints, as I gave order to the churches of Galatia, so also do y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urches of Asia salute you. Aquila and Prisca salute you much in the Lord, with the church that is in their hous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brethren salute you. Salute one another with a holy kis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lutation of me Paul with mine own han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loveth not the Lord, let him be anathema. Maranath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the Lord Jesus Christ be with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 be with you all in Christ Jesus. Am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the first day of the week let each one of you lay by him in store, as he may prosper, that no collections be made when I co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arrive, whomsoever ye shall approve by letters, them will I send to carry your bounty unto Jerusalem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meet for me to go also, they shall go with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come unto you, when I shall have passed through Macedonia; for I do pass through Macedonia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you it may be that I shall abide, or even winter, that ye may set me forward on my journey whithersoever I go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o not wish to see you now by the way; for I hope to tarry a while with you, if the Lord perm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tarry at Ephesus until Pentecost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2026-07-26T00:56:07Z</dcterms:created>
  <dcterms:modified xsi:type="dcterms:W3CDTF">2026-07-26T00:56:07Z</dcterms:modified>
  <dc:title>Bible.com.au: 1 CORINTHIANS 16:1-24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