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62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CORINTHIANS 10:1-3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would not, brethren, have you ignorant, how that our fathers were all under the cloud, and all passed through the sea;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ere all baptized unto Moses in the cloud and in the sea;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did all eat the same spiritual meat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did all drink the same spiritual drink: for they drank of a spiritual rock that followed them: and the rock was Chris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beit with most of them God was not well pleased: for they were overthrown in the wildernes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se things were our examples, to the intent we should not lust after evil things, as they also luste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ither be ye idolaters, as were some of them; as it is written, The people sat down to eat and drink, and rose up to play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ither let us commit fornication, as some of them committed, and fell in one day three and twenty thousan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ither let us tempt the Lord, as some of them tempted, and perished by the serpent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ither murmur ye, as some of them murmured, and perished by the destroyer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se things happened unto them by way of example; and they were written for our admonition, upon whom the ends of the ages are com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 let him that thinketh he standeth take heed lest he fall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hath no temptation taken you but such as man can bear: but God is faithful, who will not suffer you to be tempted above that ye are able; but will with the temptation make also the way of escape, that ye may be able to endure i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, my beloved, flee from idolatry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peak as to wise men; judge ye what I say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up of blessing which we bless, is it not a communion of the blood of Christ? The bread which we break, is it not a communion of the body of Christ?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eing that we, who are many, are one bread, one body: for we all partake of the one brea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 Israel after the flesh: have not they which eat the sacrifices communion with the altar?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say I then? that a thing sacrificed to idols is anything, or that an idol is anything?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say, that the things which the Gentiles sacrifice, they sacrifice to devils, and not to God: and I would not that ye should have communion with devil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cannot drink the cup of the Lord, and the cup of devils: ye cannot partake of the table of the Lord, and of the table of devil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r do we provoke the Lord to jealousy? are we stronger than he?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ings are lawful; but all things are not expedient. All things are lawful; but all things edify not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no man seek his own, but each his neighbour’s good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soever is sold in the shambles, eat, asking no question for conscience sake;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earth is the Lord’s, and the fulness thereof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one of them that believe not biddeth you to a feast, and ye are disposed to go; whatsoever is set before you, eat, asking no question for conscience sake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f any man say unto you, This hath been offered in sacrifice, eat not, for his sake that shewed it, and for conscience sake: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nscience, I say, not thine own, but the other’s; for why is my liberty judged by another conscience?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by grace partake, why am I evil spoken of for that for which I give thanks?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ther therefore ye eat, or drink, or whatsoever ye do, do all to the glory of God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no occasion of stumbling, either to Jews, or to Greeks, or to the church of God: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as I also please all men in all things, not seeking mine own profit, but the profit of the many, that they may be saved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8">
  <a:themeElements>
    <a:clrScheme name="Theme5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2026-09-20T14:25:50Z</dcterms:created>
  <dcterms:modified xsi:type="dcterms:W3CDTF">2026-09-20T14:25:50Z</dcterms:modified>
  <dc:title>Bible.com.au: 1 CORINTHIANS 10:1-33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