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to be an apostle of Jesus Christ through the will of God, and Sosthenes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o the church of God which is at Corinth, even them that are sanctified in Christ Jesus, called to be saints, with all that call upon the name of our Lord Jesus Christ in every place, their Lord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to you and peace from God our Father and the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ank my God always concerning you, for the grace of God which was given you i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n everything ye were enriched in him, in all utterance and all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the testimony of Christ was confirmed i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ye come behind in no gift; waiting for the revelation of our Lord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shall also confirm you unto the end, that ye be unreproveable i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through whom ye were called into the fellowship of his Son Jesus Christ our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beseech you, brethren, through the name of our Lord Jesus Christ, that ye all speak the same thing, and that there be no divisions among you; but that ye be perfected together in the same mind and in the same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hath been signified unto me concerning you, my brethren, by them which are of the household of Chloe, that there are contention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 mean, that each one of you saith, I am of Paul; and I of Apollos; and I of Cephas; and I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or were ye baptized into the name of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baptized none of you, save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any man should say that ye were baptized into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aptized also the household of Stephanas: besides, I know not whether I baptized any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sent me not to baptize, but to preach the gospel: not in wisdom of words, lest the cross of Christ should be made vo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word of the cross is to them that are perishing foolishness; but unto us which are being saved it is the pow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 I will destroy the wisdom of the wise, And the prudence of the prudent will I reje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wise? where is the scribe? where is the disputer of this world? hath not God made foolish the wisdom of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eeing that in the wisdom of God the world through its wisdom knew not God, it was God’s good pleasure through the foolishness of the preaching to save them that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eing that Jews ask for signs, and Greeks seek afte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unto Jews a stumblingblock, and unto Gentiles foolish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unto them that are called, both Jews and Greeks, Christ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 foolishness of God is wiser than men; and the weakness of God is stronger than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behold your calling, brethren, how that not many wise after the flesh, not many mighty, not many noble, are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chose the foolish things of the world, that he might put to shame them that are wise; and God chose the weak things of the world, that he might put to shame the things that are str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base things of the world, and the things that are despised, did God choose, yea and the things that are not, that he might bring to nought the things that 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no flesh should glory before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f him are ye in Christ Jesus, who was made unto us wisdom from God, and righteousness and sanctification, and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according as it is written, He that glorieth, let him glory in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1 CORINTHIANS 1:1-31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