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re reckoned by genealogy, after their generations, heads of their fathers’ houses, mighty men of valour, twenty thousand and two hu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ons of Jediael; Bilhan: and the sons of Bilhan; Jeush, and Benjamin, and Ehud, and Chenaanah, and Zethan, and Tarshish, and Ahishah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were sons of Jediael; according to the heads of their father’s houses, mighty men of valour, seventeen thousand and two hundred, that were able to go forth in the host for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lso, and Huppim, the sons of Ir, Hushim, the sons of A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 Jahziel, and Guni, and Jezer, and Shallum, the sons of Bilh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anasseh; Asriel, whom his wife bare: (his concubine the Aramitess bare Machir the father of Gil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hir took a wife of Huppim and Shuppim, whose sister’s name was Maacah;) and the name of the second was Zelophehad: and Zelophehad had daugh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acah the wife of Machir bare a son, and she called his name Peresh; and the name of his brother was Sheresh; and his sons were Ulam and Rak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Ulam; Bedan. These were the sons of Gilead the son of Machir, the son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sister Hammolecheth bare Ishhod, and Abiezer, and Mah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of the sons of Issachar; Tola, and Puah, Jashub, and Shimron, f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Shemida were Ahian, and Shechem, and Likhi, and An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Ephraim; Shuthelah, and Bered his son, and Tahath his son, and Eleadah his son, and Tahat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abad his son, and Shuthelah his son, and Ezer, and Elead, whom the men of Gath that were born in the land slew, because they came down to take away their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phraim their father mourned many days, and his brethren came to comfor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in to his wife, and she conceived, and bare a son, and he called his name Beriah, because it went evil with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daughter was Sheerah, who built Beth-horon the nether and the upper, and Uzzen-shee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Rephah was his son, and Resheph, and Telah his son, and Tahan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dan his son, Ammihud his son, Elisha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un his son, Joshu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ir possessions and habitations were Beth-el and the towns thereof, and eastward Naaran, and westward Gezer, with the towns thereof; Shechem also and the towns thereof, unto Azzah and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Tola; Uzzi, and Rephaiah, and Jeriel, and Jahmai, and Ibsam, and Shemuel, heads of their fathers’ houses, to wit, of Tola; mighty men of valour in their generations: their number in the days of David was two and twenty thousand and six hund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y the borders of the children of Manasseh, Beth-shean and her towns, Taanach and her towns, Megiddo and her towns, Dor and her towns. In these dwelt the children of Joseph the so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 Imnah, and Ishvah, and Ishvi, and Beriah, and Serah their sis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Beriah; Heber, and Malchiel, who was the father of Birz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ber begat Japhlet, and Shomer, and Hotham, and Shua their si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aphlet; Pasach, and Bimhal, and Ashvath. These are the children of Japhl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ons of Shemer; Ahi, and Rohgah, Jehubbah, and Ar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ons of Helem his brother; Zophah, and Imna, and Shelesh, and Am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 Suah, and Harnepher, and Shual, and Beri, and Imr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and Hod, and Shamma, and Shilshah, and Ithran, and Bee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ons of Jether; Jephunneh, and Pispah, and 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Uzzi; Izrahiah: and the sons of Izrahiah; Michael, and Obadiah, and Joel, Isshiah, five: all of them chief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ns of Ulla; Arah, and Hanniel, and Riz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hildren of Asher, heads of the fathers’ houses, choice and mighty men of valour, chief of the princes. And the number of them reckoned by genealogy for service in war was twenty and six thousand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them, by their generations, after their fathers’ houses, were bands of the host for war, six and thirty thousand: for they had many wives and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ir brethren among all the families of Issachar, mighty men of valour, reckoned in all by genealogy, were fourscore and seven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ns of Benjamin; Bela, and Becher, and Jediael, th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Bela; Ezbon, and Uzzi, and Uzziel, and Jerimoth, and Iri, five; heads of fathers’ houses, mighty men of valour; and they were reckoned by genealogy twenty and two thousand and thir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Becher; Zemirah, and Joash, and Eliezer, and Elioenai, and Omri, and Jeremoth, and Abijah, and Anathoth, and Alemeth. All these were the sons of Becher.]]></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2026-07-26T00:54:08Z</dcterms:created>
  <dcterms:modified xsi:type="dcterms:W3CDTF">2026-07-26T00:54:08Z</dcterms:modified>
  <dc:title>Bible.com.au: 1 CHRONICLES 7:1-40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