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5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HRONICLES 25: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ow the first lot came forth for Asaph to Joseph: the second to Gedaliah; he and his brethren and sons were twelv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third to Zaccur, his sons and his brethren, twelv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fourth to Izri, his sons and his brethren, twelv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fifth to Nethaniah, his sons and his brethren, twelv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sixth to Bukkiah, his sons and his brethren, twelv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seventh to Jesharelah, his sons and his brethren, twelv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eighth to Jeshaiah, his sons mad his brethren, twel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ninth to Mattaniah, his sons and his brethren, twel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tenth to Shimei, his sons and his brethren, twelv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eleventh to Azarel, his sons and his brethren, twelv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reover David and the captains of the host separated for the service certain of the sons of Asaph, and of Heman, and of Jeduthun, who should prophesy with harps, with psalteries, and with cymbals: and the number of them that did the work according to their service wa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twelfth to Hashabiah, his sons and his brethren, twelv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the thirteenth, Shubael, his sons and his brethren, twel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the fourteenth, Mattithiah, his sons and his brethren, twelv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for the fifteenth to Jeremoth, his sons and his brethren, twel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the sixteenth to Hananiah, his sons and his brethren, twel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the seventeenth to Joshbekashah, his sons and his brethren, twel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for the eighteenth to Hanani, his sons and his brethren, twelv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 nineteenth to Mallothi, his sons and his brethren, twelv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for the twentieth to Eliathah, his sons and his brethren, twelv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the one and twentieth to Hothir, his sons and his brethren, twel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of the sons of Asaph; Zaccur, and Joseph, and Nethaniah, and Asharelah, the sons of Asaph; under the hand of Asaph, who prophesied after the order of the king.]]></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 the two and twentieth to Giddalti, his sons and his brethren, twel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the three and twentieth to Mahazioth, his sons and his brethren, twelv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for the four and twentieth to Romamti-ezer, his sons and his brethren, twelv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f Jeduthun: the sons of Jeduthun; Gedaliah, and Zeri, and Jeshaiah, Hashabiah, and Mattithiah, six; under the hands of their father Jeduthun with the harp, who prophesied in giving thanks and praising the LOR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Of Heman: the sons of Heman; Bukkiah, Mattaniah, Uzziel, Shebuel, and Jerimoth, Hananiah, Hanani, Eliathah, Giddalti, and Romamtiezer, Joshbekashah, Mallothi, Hothir, Mahaziot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ll these were the sons of Heman the king’s seer in the words of God, to lift up the horn. And God gave to Heman fourteen sons and three daughter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l these were under the hands of their father for song in the house of the LORD, with cymbals, psalteries, and harps, for the service of the house of God; Asaph, Jeduthun, and Heman being under the order of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number of them, with their brethren that were instructed in singing unto the LORD, even all that were skilful, was two hundred fourscore and e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cast lots for their charges, all alike, as well the small as the great, the teacher as the scholar.]]></a:t>
            </a:r>
          </a:p>
        </p:txBody>
      </p:sp>
    </p:spTree>
  </p:cSld>
  <p:clrMapOvr>
    <a:masterClrMapping/>
  </p:clrMapOvr>
</p:sld>
</file>

<file path=ppt/theme/theme1.xml><?xml version="1.0" encoding="utf-8"?>
<a:theme xmlns:a="http://schemas.openxmlformats.org/drawingml/2006/main" name="Theme52">
  <a:themeElements>
    <a:clrScheme name="Theme5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2026-07-26T00:55:20Z</dcterms:created>
  <dcterms:modified xsi:type="dcterms:W3CDTF">2026-07-26T00:55:20Z</dcterms:modified>
  <dc:title>Bible.com.au: 1 CHRONICLES 25:1-31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