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ourses of the sons of Aaron were these. The sons of Aaron; Nadab and Abihu, Eleazar and Ith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adab and Abihu died before their father, and had no children: therefore Eleazar and Ithamar executed the priest off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with Zadok of the sons of Eleazar, and Ahimelech of the sons of Ithamar, divided them according to their ordering in their serv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were more chief men found of the sons of Eleazar than of the sons of Ithamar; and thus were they divided: of the sons of Eleazar there were sixteen, heads of father’s houses; and of the sons of Ithamar, according to their fathers’ houses, e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us were they divided by lot, one sort with another; for there were princes of the sanctuary, and princes of God, both of the sons of Eleazar, and of the sons of Itham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emaiah the son of Nethanel the scribe, who was of the Levites, wrote them in the presence of the king, and the princes, and Zadok the priest, and Ahimelech the son of Abiathar, and the heads of the fathers’ houses of the priests and of the Levites: one fathers’ house being taken for Eleazar, and one taken for Itha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first lot came forth to Jehoiarib, the second to Jed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hird to Harim, the fourth to Seor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fth to Malchijah, the sixth to Mijam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to Hakkoz, the eighth to Ab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inth to Jeshua, the tenth to Shecan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leventh to Eliashib, the twelfth to Jak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hirteenth to Huppah, the fourteenth to Jeshebea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fteenth to Bilgah, the sixteenth to Im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venteenth to Hezir, the eighteenth to Happizze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eteenth to Pethahiah, the twentieth to Jehezk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one and twentieth to Jachin, the two and twentieth to Gamu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ee and twentieth to Delaiah, the four and twentieth to Maaz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as the ordering of them in their service, to come into the house of the LORD according to the ordinance given unto them by the hand of Aaron their father, as the LORD, the God of Israel, had commanded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rest of the sons of Levi: of the sons of Amram, Shubael; of the sons of Shubael, Jehde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Rehabiah: of the sons of Rehabiah, Isshiah the chie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 Izharites, Shelomoth; of the sons of Shelomoth, Jah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ons of Hebron; Jeriah the chief, Amariah the second, Jahaziel the third, Jekameam the fou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Uzziel, Micah; of the sons of Micah, Sham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rother of Micah, Isshiah: of the sons of Isshiah, Zechar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Merari; Mahli and Mushi: the sons of Jaaziah; Be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Merari; of Jaaziah, Beno, and Shoham, and Zaccur, and Ib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Mahli; Eleazar, who had n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Kish; the sons of Kish, Jerahme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ons of Mushi; Mahli, and Eder, and Jerimoth. These were the sons of the Levites after their fathers’ hou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likewise cast lots even as their brethren the sons of Aaron in the presence of David the king, and Zadok, and Ahimelech, and the heads of the fathers’ houses of the priests and of the Levites; the fathers’ houses of the chief even as those of his younger br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2026-09-20T14:25:22Z</dcterms:created>
  <dcterms:modified xsi:type="dcterms:W3CDTF">2026-09-20T14:25:22Z</dcterms:modified>
  <dc:title>Bible.com.au: 1 CHRONICLES 24:1-31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