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3: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David was old and full of days; and he made Solomon his son king over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gathered together all the princes of Israel, with the priests and the Lev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Levites were numbered from thirty years old and upward: and their number by their polls, man by man, was thirty and eight thous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f these, twenty and four thousand were to oversee the work of the house of the LORD; and six thousand were officers and judg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four thousand were doorkeepers; and four thousand praised the LORD with the instruments which I made, said David, to praise therewi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David divided them into courses according to the sons of Levi; Gershon, Kohath, and Merar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f the Gershonites; Ladan and Shime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ons of Ladan; Jehiel the chief, and Zetham, and Joel, thr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sons of Shimei; Shelomoth, and Haziel, and Haran, three. These were the heads of the fathers’ houses of Lad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sons of Shimei; Jahath, Zina, and Jeush, and Beriah. These four were the sons of Shime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Jahath was the chief, and Zizah the second: but Jeush and Beriah had not many sons; therefore they became a fathers’ house in one reckon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ons of Kohath; Amram, Izhar, Hebron, and Uzziel, fou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ons of Amram; Aaron and Moses: and Aaron was separated, that he should sanctify the most holy things, he and his sons, for ever, to burn incense before the LORD, to minister unto him, and to bless in his name, for 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as for Moses the man of God, his sons were named among the tribe of Lev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ons of Moses; Gershom and Eliez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ons of Gershom; Shebuel the chie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ons of Eliezer were, Rehabiah the chief. And Eliezer had none other sons; but the sons of Rehabiah were very man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ons of Izhar; Shelomith the chie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ons of Hebron; Jeriah the chief, Amariah the second, Jahaziel the third, and Jekameam the four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sons of Uzziel; Micah the chief, and Isshiah the seco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ons of Merari; Mahli and Mushi. The sons of Mahli; Eleazar and Kis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Eleazar died, and had no sons, but daughters only: and their brethren the sons of Kish took them to wif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ons of Mushi; Mahli, and Eder, and Jeremoth, thr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se were the sons of Levi after their fathers’ houses, even the heads of the fathers’ houses of those of them that were counted, in the number of names by their polls, who did the work for the service of the house of the LORD, from twenty years old and upwa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David said, The LORD, the God of Israel, hath given rest unto his people; and he dwelleth in Jerusalem for ev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lso the Levites shall no more have need to carry the tabernacle and all the vessels of it for the service thereof.]]></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by the last words of David the sons of Levi were numbered, from twenty years old and upwa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their office was to wait on the sons of Aaron for the service of the house of the LORD, in the courts, and in the chambers, and in the purifying of all holy things, even the work of the service of the house of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the shewbread also, and for the fine flour for a meal offering, whether of unleavened wafers, or of that which is baked in the pan, or of that which is soaked, and for all manner of measure and siz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o stand every morning to thank and praise the LORD, and likewise at ev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o offer all burnt offerings unto the LORD, in the sabbaths, in the new moons, and on the set feast, in number according to the ordinance concerning them, continually before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at they should keep the charge of the tent of meeting, and the charge of the holy place, and the charge of the sons of Aaron their brethren, for the service of the house of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2026-09-20T14:25:19Z</dcterms:created>
  <dcterms:modified xsi:type="dcterms:W3CDTF">2026-09-20T14:25:19Z</dcterms:modified>
  <dc:title>Bible.com.au: 1 CHRONICLES 23:1-32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