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sons of Hebron; Eliel the chief, and his brethren foursc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sons of Uzziel; Amminadab the chief, and his brethren an hundred and twel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called for Zadok and Abiathar the priests, and for the Levites, for Uriel, Asaiah, and Joel, Shemaiah, and Eliel, and Amminada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id unto them, Ye are the heads of the fathers’ houses of the Levites: sanctify yourselves, both ye and your brethren, that ye may bring up the ark of the LORD, the God of Israel, unto the place that I have prepared fo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because ye bare it not at the first, the LORD our God made a breach upon us, for that we sought him not according to the ordin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riests and the Levites sanctified themselves to bring up the ark of the LORD, the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the Levites bare the ark of God upon their shoulders with the staves thereon, as Moses commanded according to the word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spake to the chief of the Levites to appoint their brethren the singers, with instruments of music, psalteries and harps and cymbals, sounding aloud and lifting up the voice with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evites appointed Heman the son of Joel; and of his brethren, Asaph the son of Berechiah; and of the sons of Merari their brethren, Ethan the son of Kusha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m their brethren of the second degree, Zechariah, Ben, and Jaaziel, and Shemiramoth, and Jehiel, and Unni, Eliab, and Benaiah, and Maaseiah, and Mattithiah, and Eliphelehu, and Mikneiah, and Obed-edom, and Jeiel, the doorkeep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made him houses in the city of David; and he prepared a place for the ark of God, and pitched for it a t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singers, Heman, Asaph, and Ethan, were appointed, with cymbals of brass to sound alou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Zechariah, and Aziel, and Shemiramoth, and Jehiel, and Unni, and Eliab, and Maaseiah, and Benaiah, with psalteries set to Ala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attithiah, and Eliphelehu, and Mikneiah, and Obed-edom, and Jeiel, and Azaziah, with harps set to the Sheminith, to l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Chenaniah, chief of the Levites, was over the song: he instructed about the song, because he was skil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rechiah and Elkanah were doorkeepers for the a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baniah, and Joshaphat, and Nethanel, and Amasai, and Zechariah, and Benaiah, and Eliezer, the priests, did blow with the trumpets before the ark of God: and Obed-edom and Jehiah were doorkeepers for the a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and the elders of Israel, and the captains over thousands, went to bring up the ark of the covenant of the LORD out of the house of Obed-edom with jo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came to pass, when God helped the Levites that bare the ark of the covenant of the LORD, that they sacrificed seven bullocks and seven ram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avid was clothed with a robe of fine linen, and all the Levites that bare the ark, and the singers, and Chenaniah the master of the song with the singers: and David had upon him an ephod of lin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all Israel brought up the ark of the covenant of the LORD with shouting, and with sound of the cornet, and with trumpets, and with cymbals, sounding aloud with psalteries and har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said, None ought to carry the ark of God but the Levites: for them hath the LORD chosen to carry the ark of God, and to minister unto him for 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s the ark of the covenant of the LORD came to the city of David, that Michal the daughter of Saul looked out at the window, and saw king David dancing and playing; and she despised him in her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assembled all Israel at Jerusalem, to bring up the ark of the LORD unto its place, which he had prepared fo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gathered together the sons of Aaron, and the Lev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ons of Kohath; Uriel the chief, and his brethren an hundred and twen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sons of Merari; Asaiah the chief, and his brethren two hundred and twen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sons of Gershom; Joel the chief, and his brethren an hundred and thi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sons of Elizaphan; Shemaiah the chief, and his brethren two hundre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2026-07-26T00:56:08Z</dcterms:created>
  <dcterms:modified xsi:type="dcterms:W3CDTF">2026-07-26T00:56:08Z</dcterms:modified>
  <dc:title>Bible.com.au: 1 CHRONICLES 15:1-29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