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2: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zer the chief, Obadiah the second, Eliab the thi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ishmannah the fourth; Jeremiah the fif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tai the sixth, Eliel the seven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hanan the eighth, Elzabad the nin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remiah the tenth, Machbannai the eleven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of the sons of Gad were captains of the host: he that was least was equal to an hundred, and the greatest to a thous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se are they that went over Jordan in the first month, when it had overflown all its banks; and they put to flight all them of the valleys, both toward the east, and toward the w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re came of the children of Benjamin and Judah to the hold unto Dav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David went out to meet them, and answered and said unto them, If ye be come peaceably unto me to help me, mine heart shall be knit unto you: but if ye be come to betray me to mine adversaries, seeing there is no wrong in mine hands, the God of our fathers look thereon, and rebuke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spirit came upon Amasai, who was chief of the thirty, and he said, Thine are we, David, and on thy side, thou son of Jesse: peace, peace be unto thee, and peace be to thine helpers; for thy God helpeth thee. Then David received them, and made them captains of the b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y that came to David to Ziklag, while he yet kept himself close because of Saul the son of Kish: and they were among the mighty men, his helpers in w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f Manasseh also there fell away some to David, when he came with the Philistines against Saul to battle, but they helped them not: for the lords of the Philistines upon advisement sent him away, saying, He will fall away to his master Saul to the jeopardy of our hea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he went to Ziklag, there fell to him of Manasseh, Adnah, and Jozabad, and Jediael, and Michael, and Jozabad, and Elihu, and Zillethai, captains of thousands that were of Manasse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helped David against the band of rovers: for they were all mighty men of valour, and were captains in the ho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from day to day there came to David to help him, until it was a great host, like the host of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se are the numbers of the heads of them that were armed for war, which came to David to Hebron, to turn the kingdom of Saul to him, according to the word of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children of Judah that bare shield and spear were six thousand and eight hundred, armed for w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f the children of Simeon, mighty men of valour for the war, seven thousand and one hundr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f the children of Levi four thousand and six hundr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ehoiada was the leader of the house of Aaron, and with him were three thousand and seven hundr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Zadok, a young man mighty of valour, and of his father’s house twenty and two captai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were armed with bows, and could use both the right hand and the left in slinging stones and in shooting arrows from the bow; they were of Saul’s brethren of Benjam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of the children of Benjamin, the brethren of Saul, three thousand: for hitherto the greatest part of them had kept their allegiance to the house of Sau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of the children of Ephraim twenty thousand and eight hundred, mighty men of valour, famous men in their fathers’ hous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of the half tribe of Manasseh eighteen thousand, which were expressed by name, to come and make David k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of the children of Issachar, men that had understanding of the times, to know what Israel ought to do; the heads of them were two hundred; and all their brethren were at their commandme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f Zebulun, such as were able to go out in the host, that could set the battle in array, with all manner of instruments of war, fifty thousand; and that could order the battle array, and were not of double hear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of Naphtali a thousand captains, and with them with shield and spear thirty and seven thous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of the Danites that could set the battle in array, twenty and eight thousand and six hundr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of Asher, such as were able to go out in the host, that could set the battle in array, forty thousan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on the other side of Jordan, of the Reubenites, and the Gadites, and of the half tribe of Manasseh, with all manner of instruments of war for the battle, an hundred and twenty thousan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ll these, being men of war, that could order the battle array, came with a perfect heart to Hebron, to make David king over all Israel: and all the rest also of Israel were of one heart to make David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chief was Ahiezer, then Joash, the sons of Shemaah the Gibeathite; and Jeziel, and Pelet, the sons of Azmaveth; and Beracah, and Jehu the Anathothit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were there with David three days, eating and drinking: for their brethren had made preparation for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oreover they that were nigh unto them, even as far as Issachar and Zebulun and Naphtali, brought bread on asses, and on camels, and on mules, and on oxen, victual of meal, cakes of figs, and clusters of raisins, and wine, and oil, and oxen, and sheep in abundance: for there was joy in Israe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shmaiah the Gibeonite, a mighty man among the thirty and over the thirty; and Jeremiah, and Jahaziel, and Johanan, and Jozabad the Gederathi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luzai, and Jerimoth, and Bealiah, and Shemariah, and Shephatiah the Haruphi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lkanah, and Isshiah, and Azarel, and Joezer, and Jashobeam, the Korah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elah, and Zebadiah, the sons of Jeroham of Ged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f the Gadites there separated themselves unto David to the hold in the wilderness, mighty men of valour, men trained for war, that could handle shield and spear; whose faces were like the faces of lions, and they were as swift as the roes upon the mountains;]]></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2026-07-26T00:55:20Z</dcterms:created>
  <dcterms:modified xsi:type="dcterms:W3CDTF">2026-07-26T00:55:20Z</dcterms:modified>
  <dc:title>Bible.com.au: 1 CHRONICLES 12:1-40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