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, Seth, Enosh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, Mahalalel, Jare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, Methuselah, Lamec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, Shem, Ham, and Japh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; Gomer, and Magog, and Madai, and Javan, and Tubal, and Meshech, and Tir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omer; Ashkenaz, and Diphath, and Togarm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avan; Elishah, and Tarshish, Kittim, and Rodan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am; Cush, and Mizraim, Put, and Cana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Cush; Seba, and Havilah, and Sabta, and Raama, and Sabteca. And the sons of Raamah; Sheba, and Ded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ush begat Nimrod: he began to be a mighty one in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zraim begat Ludim, and Anamim, and Lehabim, and Naphtuhim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thrusim, and Casluhim (from whence came the Philistines), and Caphtor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naan begat Zidon his firstborn, and He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busite, and the Amorite, and the Girgashite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vite, and the Arkite, and the Sinit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rvadite, and the Zemarite, and the Hamathi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; Elam, and Asshur, and Arpachshad, and Lud, and Aram, and Uz, and Hul, and Gether., and Meshe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achshad begat Shelah, and Shelah begat Eb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ber were born two sons: the name of the one was Peleg; for in his days the earth was divided; and his brother’s name was Jokt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tan begat Almodad, and Sheleph, and Hazarmaveth, and Jera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oram, and Uzal, and Dikla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al, and Abimael, and Sheba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phir, and Havilah, and Jobab; All these were the sons of Jokt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, Arpachshad, Shelah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, Peleg, Reu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ug, Nahor, Tera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(the same is Abraham)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braham; Isaac, and Ishmae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ir generations: the firstborn of Ishmael, Nebaioth; then Kedar, and Adbeel, and Mibsam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hma, and Dumah, Massa; Hadad, and Tema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tur, Naphish, and Kedemah. These are the sons of Ishm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eturah, Abraham’s concubine: she bare Zimran, and Jokshan, and Medan, and Midian, and Ishbak, and Shuah. And the sons of Jokshan; Sheba, and Deda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dian; Ephah, and Epher, and Hanoch, and Abida, and Eldaah. All these were the sons of Ketura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begat Isaac. The sons of Isaac; Esau, and Isra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sau; Eliphaz, Reuel, and Jeush, and Jalam, and Kor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phaz; Teman, and Omar, Zephi, and Gatam, Kenaz, and Timna, and Amale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euel; Nahath, Zerah, Shammah, and Mizza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eir; Lotan and Shobal and Zibeon and Anah, and Dishon and Ezer and Disha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Lotan; Hori and Homam: and Timna was Lotan’s siste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obal; Alian and Manahath and Ebal, Shephi and Onam. And the sons of Zibeon; Aiah and Ana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nah; Dishon. And the sons of Dishon; Hamran and Eshban and Ithran and Chera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zer; Bilhan and Zaavan, Jaakan. The sons of Dishan; Uz and Ar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kings that reigned in the land of Edom, before there reigned any king over the children of Israel: Bela the son of Beor; and the name of his city was Dinhabah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la died, and Jobab the son of Zerah of Bozrah reigned in his stea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ab died, and Husham of the land of the Temanites reigned in his stea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usham died, and Hadad the son of Bedad, which smote Midian in the field of Moab, reigned in his stead: and the name of his city was Avith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ad died, and Samlah of Masrekah reigned in his stea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lah died, and Shaul of Rehoboth by the River reigned in his stea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ul died, and Baal-hanan the son of Achbor reigned in his stea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al-hanan died, and Hadad reigned in his stead; and the name of his city was Pai: and his wife’s name was Mehetabel, the daughter of Matred, the daughter of Me-zahab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ad died. And the dukes of Edom were; duke Timna, duke Aliah, duke Jetheth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Oholibamah, duke Elah, duke Pinon;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Kenaz, duke Teman, duke Mibzar;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Magdiel, duke Iram. These are the dukes of Edom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2026-09-20T14:24:30Z</dcterms:created>
  <dcterms:modified xsi:type="dcterms:W3CDTF">2026-09-20T14:24:30Z</dcterms:modified>
  <dc:title>Bible.com.au: 1 CHRONICLES 1:1-54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