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PHANIAH 3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n will I turn to the peoples a pure language, that they may all call upon the name of the LORD, to serve him with one conse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beyond the rivers of Ethiopia my suppliants, even the daughter of my dispersed, shall bring mine offer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t thou not be ashamed for all thy doings, wherein thou hast transgressed against me: for then I will take away out of the midst of thee thy proudly exulting ones, and thou shalt no more be haughty in my holy mounta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leave in the midst of thee an afflicted and poor people, and they shall trust in the name of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mnant of Israel shall not do iniquity, nor speak lies; neither shall a deceitful tongue be found in their mouth: for they shall feed and lie down, and none shall make them afrai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, O daughter of Zion; shout, O Israel; be glad and rejoice with all the heart, O daughter of Jerusal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taken away thy judgments, he hath cast out thine enemy: the king of Israel, even the LORD, is in the midst of thee: thou shalt not fear evil any mo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it shall be said to Jerusalem, Fear thou not: O Zion, let not thine hands be slac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hy God is in the midst of thee, a mighty one who will save: he will rejoice over thee with joy, he will rest in his love, he will joy over thee with sing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ather them that sorrow for the solemn assembly, who were of thee: to whom the burden upon her was a reproac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her that is rebellious and polluted, to the oppressing city!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t that time I will deal with all them that afflict thee: and I will save her that halteth, and gather her that was driven away; and I will make them a praise and a name, whose shame hath been in all the ear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time will I bring you in, and at that time will I gather you: for I will make you a name and a praise among all the peoples of the earth, when I bring again your captivity before your eyes, saith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obeyed not the voice; she received not correction; she trusted not in the LORD; she drew not near to her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inces in the midst of her are roaring lions; her judges are evening wolves; they leave nothing till the morro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ophets are light and treacherous persons: her priests have profaned the sanctuary, they have done violence to the la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n the midst of her is righteous; he will not do iniquity; every morning doth he bring his judgment to light, he faileth not; but the unjust knoweth no sh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ut off nations, their battlements are desolate; I have made their streets waste, that none passeth by: their cities are destroyed, so that there is no man, that there is none inhabita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Surely thou wilt fear me, thou wilt receive correction; so her dwelling should not be cut off, according to all that I have appointed concerning her: but they rose early and corrupted all their do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ait ye for me, saith the LORD, until the day that I rise up to the prey: for my determination is to gather the nations, that I may assemble the kingdoms, to pour upon them mine indignation, even all my fierce anger; for all the earth shall be devoured with the fire of my jealous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2026-05-30T08:18:53Z</dcterms:created>
  <dcterms:modified xsi:type="dcterms:W3CDTF">2026-05-30T08:18:53Z</dcterms:modified>
  <dc:title>Bible.com.au: ZEPHANIAH 3:1-20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