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34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that day I will punish all those that leap over the threshold, which fill their master’s house with violence and dece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at day, saith the LORD, there shall be the noise of a cry from the fish gate, and an howling from the second quarter, and a great crashing from the 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l, ye inhabitants of Maktesh, for all the people of Canaan are undone: all they that were laden with sliver are cut o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at that time, that I will search Jerusalem with candles; and I will punish the men that are settled on their lees, that say in their heart, The LORD will not do good, neither will he do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wealth shall become a spoil, and their houses a desolation: yea, they shall build houses, but shall not inhabit them; and they shall plant vineyards, but shall not drink the wine there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eat day of the LORD is near, it is near and hasteth greatly, even the voice of the day of the LORD; the mighty man crieth there bitter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day is a day of wrath, a day of trouble and distress, a day of wasteness and desolation, a day of darkness and gloominess, a day of clouds and thick dark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day of the trumpet and alarm, against the fenced cities, and against the high battle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bring distress upon men, that they shall walk like blind men, because they have sinned against the LORD: and their blood shall be poured out as dust, and their flesh as du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their silver nor their gold shall be able to deliver them in the day of the LORD’S wrath; but the whole land shall be devoured by the fire of his jealousy: for he shall make an end, yea, a terrible end, of all them that dwell in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which came unto Zephaniah the son of Cushi, the son of Gedaliah, the son of Amariah, the son of Hezekiah, in the days of Josiah the son of Amon,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utterly consume all things from off the face of the ground, saith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consume man and beast; I will consume the fowls of the heaven, and the fishes of the sea, and the stumblingblocks with the wicked; and I will cut off man from off the face of the ground,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stretch out mine hand upon Judah, and upon all the inhabitants of Jerusalem; and I will cut off the remnant of Baal from this place, and the name of the Chemarim with the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m that worship the host of heaven upon the housetops; and them that worship, which swear to the LORD and swear by Malc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m that are turned back from following the LORD; and those that have not sought the LORD, nor inquired aft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ld thy peace at the presence of the Lord GOD: for the day of the LORD is at hand: for the LORD hath prepared a sacrifice, he hath sanctified his gu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in the day of the LORD’S sacrifice, that I will punish the princes, and the king’s sons, and all such as are clothed with foreign apparel.]]></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2026-06-17T17:46:09Z</dcterms:created>
  <dcterms:modified xsi:type="dcterms:W3CDTF">2026-06-17T17:46:09Z</dcterms:modified>
  <dc:title>Bible.com.au: ZEPHANIAH 1:1-18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