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153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greatly, O daughter of Zion; shout, O daughter of Jerusalem: behold, thy king cometh unto thee: he is just, and having salvation; lowly, and riding upon an ass, even upon a colt the foal of an a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hariot from Ephraim, and the horse from Jerusalem, and the battle bow shall be cut off; and he shall speak peace unto the nations: and his dominion shall be from sea to sea, and from the River to the end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e also, because of the blood of thy covenant I have sent forth thy prisoners out of the pit wherein is no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to the strong hold, ye prisoners of hope: even today do I declare that I will render double unto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bent Judah for me, I have filled the bow with Ephraim; and I will stir up thy sons, O Zion, against thy sons, O Greece, and will make thee as the sword of a mighty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seen over them, and his arrow shall go forth as the lightning: and the Lord GOD shall blow the trumpet, and shall go with whirlwinds of the s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shall defend them; and they shall devour, and shall tread down the sling stones; and they shall drink, and make a noise as through wine: and they shall be filled like bowls, like the corners of the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heir God shall save them in that day as the flock of his people: for they shall be as the stones of a crown, lifted on high over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w great is his goodness, and how great is his beauty! corn shall make the young men flourish, and new wine the mai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ord of the LORD upon the land of Hadrach, and Damascus shall be its resting place: for the eye of man and of all the tribes of Israel is toward the LOR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math also which bordereth thereon: Tyre and Zidon, because she is very w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re did build herself a strong hold, and heaped up silver as the dust, and fine gold as the mire of the stre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will dispossess her, and he will smite her power in the sea; and she shall be devoured with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kelon shall see it, and fear; Gaza also, and shall be sore pained; and Ekron, for her expectation shall be ashamed: and the king shall perish from Gaza, and Ashkelon shall not be inhabi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bastard shall dwell in Ashdod, and I will cut off the pride of the Philisti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away his blood out of his mouth, and his abominations from between his teeth; and he also shall be a remnant for our God: and he shall be as a chieftain in Judah, and Ekron as a Jebus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ncamp about mine house against the army, that none pass through or return: and no oppressor shall pass through them any more: for now have I seen with mine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2026-06-27T22:24:38Z</dcterms:created>
  <dcterms:modified xsi:type="dcterms:W3CDTF">2026-06-27T22:24:38Z</dcterms:modified>
  <dc:title>Bible.com.au: ZECHARIAH 9:1-17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