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2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of hosts, Let your hands be strong, ye that hear in these days these words from the mouth of the prophets, which were in the day that the foundation of the house of the LORD of hosts was laid, even the temple, that it might be buil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before those days there was no hire for man, nor any hire for beast; neither was there any peace to him that went out or came in because of the adversary: for I set all men every one against his neighb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I will not be unto the remnant of this people as in the former days, saith the LORD of h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shall be the seed of peace; the vine shall give her fruit, and the ground shall give her increase, and the heavens shall give their dew; and I will cause the remnant of this people to inherit all these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that, as ye were a curse among the nations, O house of Judah and house of Israel, so will I save you, and ye shall be a blessing: fear not, but let your hands be st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us saith the LORD of hosts: As I thought to do evil unto you, when your fathers provoked me to wrath, saith the LORD of hosts, and I repented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gain have I thought in these days to do good unto Jerusalem and to the house of Judah: fear ye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hings that ye shall do; Speak ye every man the truth with his neighbour; execute the judgment of truth and peace in your ga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et none of you imagine evil in your hearts against his neighbour; and love no false oath: for all these are things that I hat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ord of the LORD of hosts came unto me,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of hosts came 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saith the LORD of hosts: The fast of the fourth month, and the fast of the fifth, and the fast of the seventh, and the fast of the tenth, shall be to the house of Judah joy and gladness, and cheerful feasts; therefore love truth and pe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saith the LORD of hosts: It shall yet come to pass, that there shall come peoples, and the inhabitants of many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inhabitants of one city shall go to another, saying, Let us go speedily to entreat the favour of the LORD, and to seek the LORD of hosts: I will go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a, many peoples and strong nations shall come to seek the LORD of hosts in Jerusalem, and to entreat the favour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of hosts: In those days it shall come to pass, that ten men shall take hold, out of all the languages of the nations, shall even take hold of the skirt of him that is a Jew, saying, We will go with you, for we have heard that God is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I am jealous for Zion with great jealousy, and I am jealous for her with great fu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I am returned unto Zion, and will dwell in the midst of Jerusalem: and Jerusalem shall be called The city of truth; and the mountain of the LORD of hosts The holy mount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of hosts: There shall yet old men and old women dwell in the streets of Jerusalem, every man with his staff in his hand for very 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treets of the city shall be full of boys and girls playing in the street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of hosts: If it be marvelous in the eyes of the remnant of this people in those days, should it also be marvelous in mine eyes? saith the LORD of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of hosts: Behold, I will save my people from the east country, and from the west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bring them, and they shall dwell in the midst of Jerusalem; and they shall be my people, and I will be their God, in truth and in righteousness.]]></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2026-06-25T23:59:59Z</dcterms:created>
  <dcterms:modified xsi:type="dcterms:W3CDTF">2026-06-25T23:59:59Z</dcterms:modified>
  <dc:title>Bible.com.au: ZECHARIAH 8:1-23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