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503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7: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hath the LORD of hosts spoken, saying, Execute true judgment, and shew mercy and compassion every man to his br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ppress not the widow, nor the fatherless, the stranger, nor the poor; and let none of you imagine evil against his brother in your hear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y refused to hearken, and pulled away the shoulder, and stopped their ears, that they should not h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a, they made their hearts as an adamant stone, lest they should hear the law, and the words which the LORD of hosts had sent by his spirit by the hand of the former prophets: therefore came there great wrath from the LORD of ho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that, as he cried, and they would not hear; so they shall cry, and I will not hear, said the LORD of ho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will scatter them with a whirlwind among all the nations whom they have not known. Thus the land was desolate after them, that no man passed through nor returned: for they laid the pleasant land desol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fourth year of king Darius, that the word of the LORD came unto Zechariah in the fourth day of the ninth month, even in Chislev.]]></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ey of Beth-el had sent Sharezer and Regem-melech, and their men, to entreat the favour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o speak unto the priests of the house of the LORD of hosts, and to the prophets, saying, Should I weep in the fifth month, separating myself, as I have done these so many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came the word of the LORD of hosts unto me,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peak unto all the people of the land, and to the priests, saying, When ye fasted and mourned in the fifth and in the seventh month, even these seventy years, did ye at all fast unto me, even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ye eat, and when ye drink, do not ye eat for yourselves, and drink for yoursel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ould ye not hear the words which the LORD hath cried by the former prophets, when Jerusalem was inhabited and in prosperity, and the cities thereof round about her, and the South and the lowland were inhabi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word of the LORD came unto Zechariah, saying,]]></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2026-06-19T01:55:06Z</dcterms:created>
  <dcterms:modified xsi:type="dcterms:W3CDTF">2026-06-19T01:55:06Z</dcterms:modified>
  <dc:title>Bible.com.au: ZECHARIAH 7:1-14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