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98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saw, and behold, there came forth two women, and the wind was in their wings; now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her an house in the land of Shinar: and when it is prepared, she shall be set there in her own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gain I lifted up mine eyes, and saw,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land: for every one that stealeth shall be purged out on the one side according to it; and every one that sweareth shall be purged out on the other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cause it to go forth, saith the LORD of hosts, and it shall enter into the house of the thief, and into the house of him that sweareth falsely by my name: and it shall abide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the ephah that goeth forth. He said moreover, This is their resemblance in all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sitting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her down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2026-06-27T17:38:21Z</dcterms:created>
  <dcterms:modified xsi:type="dcterms:W3CDTF">2026-06-27T17:38:21Z</dcterms:modified>
  <dc:title>Bible.com.au: ZECHARIAH 5:1-11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