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house; his hands shall also finish it; and thou shalt know that the LORD of hosts hath sent me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hath despised the day of small things? for they shall rejoice, and shall see the plummet in the hand of Zerubbabel, even these seven, which are the eyes of the LORD; they run to and fro through the whol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swered I, and said unto him, What are these two olive trees upon the right side of the candlestick and upon the left side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nswered the second time, and said unto him, What be these two olive branches, which are beside the two golden spouts, that empty the golden oil out of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nswered me and said, Knowest thou not what these be? And I said, No, my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he, These are the two sons of oil, that stand by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talked with me came again, and waked me, as a man that is wakened out of his sl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said, I have seen, and behold, a candlestick all of gold, with its bowl upon the top of it, and its seven lamps thereon; there are seven pipes to each of the lamps, which are upon the top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wo olive trees by it, one upon the right side of the bowl, and the other upon the left side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answered and spake to the angel that talked with me, saying,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answered and said unto me, Knowest thou not what these be? And I said, No,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nswered and spake unto me, saying, This is the word of the LORD unto Zerubbabel, saying, Not by might, nor by power, but by my spirit,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art thou, O great mountain? before Zerubbabel thou shalt become a plain: and he shall bring forth the head stone with shoutings of Grace, grace, u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2026-06-04T08:46:00Z</dcterms:created>
  <dcterms:modified xsi:type="dcterms:W3CDTF">2026-06-04T08:46:00Z</dcterms:modified>
  <dc:title>Bible.com.au: ZECHARIAH 4:1-14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