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presProps" Target="presProps.xml"/>
  <Relationship Id="rId16" Type="http://schemas.openxmlformats.org/officeDocument/2006/relationships/viewProps" Target="viewProps.xml"/>
  <Relationship Id="rId1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80016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ZECHARIAH 3:1-1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hewed me Joshua the high priest standing before the angel of the LORD, and Satan standing at his right hand to be his adversary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LORD said unto Satan, The LORD rebuke thee, O Satan; yea, the LORD that hath chosen Jerusalem rebuke thee: is not this a brand plucked out of the fire?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Joshua was clothed with filthy garments, and stood before the angel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answered and spake unto those that stood before him, saying, Take the filthy garments from off him. And unto him he said, Behold, I have caused thine iniquity to pass from thee, and I will clothe thee with rich apparel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said, Let them set a fair mitre upon his head. So they set a fair mitre upon his head, and clothed him with garments; and the angel of the LORD stood by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angel of the LORD protested unto Joshua, saying,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us saith the LORD of hosts: If thou wilt walk in my ways, and if thou wilt keep my charge, then thou also shalt judge my house, and shalt also keep my courts, and I will give thee a place of access among these that stand by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ar now, O Joshua the high priest, thou and thy fellows that sit before thee; for they are men which are a sign: for, behold, I will bring forth my servant the Branch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behold, the stone that I have set before Joshua; upon one stone are seven eyes: behold, I will engrave the graving thereof, saith the LORD of hosts, and I will remove the iniquity of that land in one day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at day, saith the LORD of hosts, shall ye call every man his neighbour under the vine and under the fig tre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0">
  <a:themeElements>
    <a:clrScheme name="Theme6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2026-10-12T05:44:55Z</dcterms:created>
  <dcterms:modified xsi:type="dcterms:W3CDTF">2026-10-12T05:44:55Z</dcterms:modified>
  <dc:title>Bible.com.au: ZECHARIAH 3:1-10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