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384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hold, the stone that I have set before Joshua; upon one stone are seven eyes: behold, I will engrave the graving thereof, saith the LORD of hosts, and I will remove the iniquity of that land in one d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, saith the LORD of hosts, shall ye call every man his neighbour under the vine and under the fig tr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ewed me Joshua the high priest standing before the angel of the LORD, and Satan standing at his right hand to be his adversa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Satan, The LORD rebuke thee, O Satan; yea, the LORD that hath chosen Jerusalem rebuke thee: is not this a brand plucked out of the fir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oshua was clothed with filthy garments, and stood before the ang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pake unto those that stood before him, saying, Take the filthy garments from off him. And unto him he said, Behold, I have caused thine iniquity to pass from thee, and I will clothe thee with rich appar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Let them set a fair mitre upon his head. So they set a fair mitre upon his head, and clothed him with garments; and the angel of the LORD stood b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protested unto Joshua, say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: If thou wilt walk in my ways, and if thou wilt keep my charge, then thou also shalt judge my house, and shalt also keep my courts, and I will give thee a place of access among these that stand b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, O Joshua the high priest, thou and thy fellows that sit before thee; for they are men which are a sign: for, behold, I will bring forth my servant the Branc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2026-06-25T21:16:20Z</dcterms:created>
  <dcterms:modified xsi:type="dcterms:W3CDTF">2026-06-25T21:16:20Z</dcterms:modified>
  <dc:title>Bible.com.au: ZECHARIAH 3:1-10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