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987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2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will shake mine hand over them, and they shall be a spoil to those that served them: and ye shall know that the LORD of hosts hath sent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nd rejoice, O daughter of Zion: for, lo, I come, and I will dwell in the midst of thee, sai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nations shall join themselves to the LORD in that day, and shall be my people: and I will dwell in the midst of thee, and thou shalt know that the LORD of hosts hath sent me unto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hall inherit Judah as his portion in the holy land, and shall yet choose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ilent, all flesh, before the LORD: for he is waked up out of his holy habitat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lifted up mine eyes, and saw, and behold a man with a measuring line in his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I, Whither goest thou? And he said unto me, To measure Jerusalem, to see what is the breadth thereof, and what is the length thereof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angel that talked with me went forth, and another angel went out to meet him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Run, speak to this young man, saying, Jerusalem shall be inhabited as villages without walls, by reason of the multitude of men and cattle there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, saith the LORD, will be unto her a wall of fire round about, and I will be the glory in the midst of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, ho, flee from the land of the north, saith the LORD: for I have spread you abroad as the four winds of the heaven, saith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 Zion, escape, thou that dwellest with the daughter of Babyl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of hosts: After glory hath he sent me unto the nations which spoiled you: for he that toucheth you toucheth the apple of his ey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2026-06-30T01:21:45Z</dcterms:created>
  <dcterms:modified xsi:type="dcterms:W3CDTF">2026-06-30T01:21:45Z</dcterms:modified>
  <dc:title>Bible.com.au: ZECHARIAH 2:1-13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