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 third part through the fire, and will refine them as silver is refined, and will try them as gold is tried: they shall call on my name, and I will hear them: I will say, It is my people; and they shall say, The LORD is my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re shall be a fountain opened to the house of David and to the inhabitants of Jerusalem, for sin and for unclean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saith the LORD of hosts, that I will cut off the names of the idols out of the land, and they shall no more be remembered: and also I will cause the prophets and the unclean spirit to pass out of the la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that, when any shall yet prophesy, then his father and his mother that begat him shall say unto him, Thou shall not live; for thou speakest lies in the name of the LORD: and his father and his mother that begat him shall thrust him through when he prophesie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that the prophets shall be ashamed every one of his vision, when he prophesieth; neither shall they wear a hairy mantle to decei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shall say, I am no prophet, I am a tiller of the ground; for I have been made a bondman from my y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shall say unto him, What are these wounds between thine arms? Then he shall answer, Those with which I was wounded in the house of my frie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O sword, against my shepherd, and against the man that is my fellow, saith the LORD of hosts: smite the shepherd, and the sheep shall be scattered; and I will turn mine hand upon the little on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in all the land, saith the LORD, two parts therein shall be cut off and die; but the third shall be left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2026-09-01T20:22:58Z</dcterms:created>
  <dcterms:modified xsi:type="dcterms:W3CDTF">2026-09-01T20:22:58Z</dcterms:modified>
  <dc:title>Bible.com.au: ZECHARIAH 13:1-9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