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69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n that day, that I will seek to destroy all the nations that come against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pour upon the house of David, and upon the inhabitants of Jerusalem, the spirit of grace and of supplication; and they shall look unto me whom they have pierced: and they shall mourn for him, as one mourneth for his only son, and shall be in bitterness for him, as one that is in bitterness for his firstbo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at day shall there be a great mourning in Jerusalem, as the mourning of Hadadrimmon in the valley of Megidd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and shall mourn, every family apart; the family of the house of David apart, and their wives apart; the family of the house of Nathan apart, and their wives ap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amily of the house of Levi apart, and their wives apart; the family of the Shimeites apart, and their wives ap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the families that remain, every family apart, and their wives ap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the word of the LORD concerning Israel. Thus saith the LORD, which stretcheth forth the heavens, and layeth the foundation of the earth, and formeth the spirit of man within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hold, I will make Jerusalem a cup of reeling unto all the peoples round about, and upon Judah also shall it be in the siege against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shall come to pass in that day, that I will make Jerusalem a burdensome stone for all the peoples; all that burden themselves with it shall be sore wounded; and all the nations of the earth shall be gathered together against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at day, saith the LORD, I will smite every horse with astonishment, and his rider with madness: and I will open mine eyes upon the house of Judah, and will smite every horse of the peoples with blind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hieftains of Judah shall say in their heart, The inhabitants of Jerusalem are my strength in the LORD of hosts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at day will I make the chieftains of Judah like a pan of fire among wood, and like a torch of fire among sheaves; and they shall devour all the peoples round about, on the right hand and on the left: and Jerusalem shall yet again dwell in her own place, even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lso shall save the tents of Judah first, that the glory of the house of David and the glory of the inhabitants of Jerusalem be not magnified above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at day shall the LORD defend the inhabitants of Jerusalem; and he that is feeble among them at that day shall be as David; and the house of David shall be as God, as the angel of the LORD before them.]]></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2026-06-16T14:37:28Z</dcterms:created>
  <dcterms:modified xsi:type="dcterms:W3CDTF">2026-06-16T14:37:28Z</dcterms:modified>
  <dc:title>Bible.com.au: ZECHARIAH 12:1-14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