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2: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come to pass in that day, that I will seek to destroy all the nations that come against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will pour upon the house of David, and upon the inhabitants of Jerusalem, the spirit of grace and of supplication; and they shall look unto me whom they have pierced: and they shall mourn for him, as one mourneth for his only son, and shall be in bitterness for him, as one that is in bitterness for his firstbor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at day shall there be a great mourning in Jerusalem, as the mourning of Hadadrimmon in the valley of Megidd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and shall mourn, every family apart; the family of the house of David apart, and their wives apart; the family of the house of Nathan apart, and their wives apar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family of the house of Levi apart, and their wives apart; the family of the Shimeites apart, and their wives apar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l the families that remain, every family apart, and their wives apa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urden of the word of the LORD concerning Israel. Thus saith the LORD, which stretcheth forth the heavens, and layeth the foundation of the earth, and formeth the spirit of man within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hold, I will make Jerusalem a cup of reeling unto all the peoples round about, and upon Judah also shall it be in the siege against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shall come to pass in that day, that I will make Jerusalem a burdensome stone for all the peoples; all that burden themselves with it shall be sore wounded; and all the nations of the earth shall be gathered together against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that day, saith the LORD, I will smite every horse with astonishment, and his rider with madness: and I will open mine eyes upon the house of Judah, and will smite every horse of the peoples with blind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chieftains of Judah shall say in their heart, The inhabitants of Jerusalem are my strength in the LORD of hosts their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at day will I make the chieftains of Judah like a pan of fire among wood, and like a torch of fire among sheaves; and they shall devour all the peoples round about, on the right hand and on the left: and Jerusalem shall yet again dwell in her own place, even in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also shall save the tents of Judah first, that the glory of the house of David and the glory of the inhabitants of Jerusalem be not magnified above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at day shall the LORD defend the inhabitants of Jerusalem; and he that is feeble among them at that day shall be as David; and the house of David shall be as God, as the angel of the LORD before them.]]></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2026-08-10T21:08:48Z</dcterms:created>
  <dcterms:modified xsi:type="dcterms:W3CDTF">2026-08-10T21:08:48Z</dcterms:modified>
  <dc:title>Bible.com.au: ZECHARIAH 12:1-14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