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530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1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ow them among the peoples; and they shall remember me in far countries: and they shall live with their children, and shall retur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them again also out of the land of Egypt, and gather them out of Assyria; and I will bring them into the land of Gilead and Lebanon; and place shall not be found fo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pass through the sea of affliction, and shall smite the waves in the sea, and all the depths of the Nile shall dry up: and the pride of Assyria shall be brought down, and the sceptre of Egypt shall depart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trengthen them in the LORD; and they shall walk up and down in his name, saith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ye of the LORD rain in the time of the latter rain, even of the LORD that maketh lightnings; and he shall give them showers of rain, to every one grass in the fiel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eraphim have spoken vanity, and the diviners have seen a lie; and they have told false dreams, they comfort in vain: therefore they go their way like sheep, they are afflicted, because there is no shephe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anger is kindled against the shepherds, and I will punish the he-goats: for the LORD of hosts hath visited his flock the house of Judah, and shall make them as his goodly horse in the batt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m shall come forth the corner stone, from him the nail, from him the battle bow, from him every exactor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e as mighty men, treading down their enemies in the mire of the streets in the battle; and they shall fight, because the LORD is with them: and the riders on horses shall be confound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trengthen the house of Judah, and I will save the house of Joseph, and I will bring them again, for I have mercy upon them; and they shall be as though I had not cast them off: for I am the LORD their God, and I will hea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of Ephraim shall be like a mighty man, and their heart shall rejoice as through wine: yea, their children shall see it, and rejoice; their heart shall be glad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iss for them, and gather them; for I have redeemed them: and they shall increase as they have increa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2026-06-24T21:32:12Z</dcterms:created>
  <dcterms:modified xsi:type="dcterms:W3CDTF">2026-06-24T21:32:12Z</dcterms:modified>
  <dc:title>Bible.com.au: ZECHARIAH 10:1-12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