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CHARIAH 10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sow them among the peoples; and they shall remember me in far countries: and they shall live with their children, and shall retur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ring them again also out of the land of Egypt, and gather them out of Assyria; and I will bring them into the land of Gilead and Lebanon; and place shall not be found for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pass through the sea of affliction, and shall smite the waves in the sea, and all the depths of the Nile shall dry up: and the pride of Assyria shall be brought down, and the sceptre of Egypt shall depart awa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strengthen them in the LORD; and they shall walk up and down in his name, saith the LO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k ye of the LORD rain in the time of the latter rain, even of the LORD that maketh lightnings; and he shall give them showers of rain, to every one grass in the fiel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teraphim have spoken vanity, and the diviners have seen a lie; and they have told false dreams, they comfort in vain: therefore they go their way like sheep, they are afflicted, because there is no shephe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anger is kindled against the shepherds, and I will punish the he-goats: for the LORD of hosts hath visited his flock the house of Judah, and shall make them as his goodly horse in the batt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him shall come forth the corner stone, from him the nail, from him the battle bow, from him every exactor togeth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be as mighty men, treading down their enemies in the mire of the streets in the battle; and they shall fight, because the LORD is with them: and the riders on horses shall be confound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strengthen the house of Judah, and I will save the house of Joseph, and I will bring them again, for I have mercy upon them; and they shall be as though I had not cast them off: for I am the LORD their God, and I will hear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of Ephraim shall be like a mighty man, and their heart shall rejoice as through wine: yea, their children shall see it, and rejoice; their heart shall be glad in the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hiss for them, and gather them; for I have redeemed them: and they shall increase as they have increas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2026-08-10T21:08:22Z</dcterms:created>
  <dcterms:modified xsi:type="dcterms:W3CDTF">2026-08-10T21:08:22Z</dcterms:modified>
  <dc:title>Bible.com.au: ZECHARIAH 10:1-12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