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9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CHARIAH 1: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said I, O my lord, what are these? And the angel that talked with me said unto me, I will shew thee what these b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man that stood among the myrtle trees answered and said, These are they whom the LORD hath sent to walk to and fro through the ear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answered the angel of the LORD that stood among the myrtle trees, and said, We have walked to and fro through the earth, and, behold, all the earth sitteth still, and is at re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angel of the LORD answered and said, O LORD of hosts, how long wilt thou not have mercy on Jerusalem and on the cities of Judah, against which thou hast had indignation these threescore and ten yea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LORD answered the angel that talked with me with good words, even comfortable word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the angel that talked with me said unto me, Cry thou, saying, Thus saith the LORD of hosts: I am jealous for Jerusalem and for Zion with a great jealous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 am very sore displeased with the nations that are at ease: for I was but a little displeased, and they helped forward the afflict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refore thus saith the LORD: I am returned to Jerusalem with mercies; my house shall be built in it, saith the LORD of hosts, and a line shall be stretched forth over Jerusal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Cry yet again, saying, Thus saith the LORD of hosts: My cities through prosperity shall yet be spread abroad; and the LORD shall yet comfort Zion, and shall yet choose Jerusal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 lifted up mine eyes, and saw, and behold four hor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eighth month, in the second year of Darius, came the word of the LORD unto Zechariah the son of Berechiah, the son of Iddo, the prophet,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 said unto the angel that talked with me, What be these? And he answered me, These are the horns which have scattered Judah, Israel, and Jerusal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LORD shewed me four smith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said I, What come these to do? And he spake, saying, These are the horns which scattered Judah, so that no man did lift up his head: but these are come to fray them, to cast down the horns of the nations, which lifted up their horn against the land of Judah to scatter i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hath been sore displeased with your fathe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refore say thou unto them, Thus saith the LORD of hosts: Return unto me, saith the LORD of hosts, and I will return unto you, saith the LORD of hos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 ye not as your fathers, unto whom the former prophets cried, saying, Thus saith the LORD of hosts, Return ye now from your evil ways, and from your evil doings: but they did not hear, nor hearken unto me, saith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r fathers, where are they? and the prophets, do they live for ev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my words and my statutes, which I commanded my servants the prophets, did they not overtake your fathers? and they turned and said, Like as the LORD of hosts thought to do unto us, according to our ways, and according to our doings, so hath he dealt with u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Upon the four and twentieth day of the eleventh month, which is the month Shebat, in the second year of Darius, came the word of the LORD unto Zechariah the son of Berechiah, the son of Iddo, the prophet, say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saw in the night, and behold a man riding upon a red horse, and he stood among the myrtle trees that were in the bottom; and behind him there were horses, red, sorrel, and white.]]></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2026-08-10T21:01:35Z</dcterms:created>
  <dcterms:modified xsi:type="dcterms:W3CDTF">2026-08-10T21:01:35Z</dcterms:modified>
  <dc:title>Bible.com.au: ZECHARIAH 1:1-21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