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ith thee is wisdom, which knoweth thy works,And was present when thou wast making the world,And which understandeth what is pleasing in thine eyes,And what is right  according to thy command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nd her forth out of the holy heavens,And from the throne of thy glory bid her come,That being present with me she may toil with me, And that  I may learn what is well-pleasing befor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she knoweth all things and hath understanding thereof, And in my doings she shall guide me in ways of  soberness,And she shall guard me in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shall my works be acceptible,And I shall judge thy people righteously,And I shall be worthy of my father’s  thr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at man shall know the counsel of God?Or who shall conceive what the Lord will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thoughts of mortals are  timorous,And our devices are prone to fa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 corruptible body weigheth down the soul,And the earthy frame lieth heavy on a mind that  is full of ca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rdly do we  divine the things that are on earth,And the things that are close at hand we find with labour;But the things that are in the heavens who ever yet  traced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o ever  gained knowledge of thy counsel, except thou  gavest wisdom,And sentest thy holy spirit  from on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was thus that the ways of them which are on earth were corrected,And men were taught the things that are pleasing unto thee;And through wisdom were they sa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God of the fathers, and  Lord who keepest thy mercy,Who madest all things  by thy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thy wisdom thou formedst man,That he should have dominion over the creatures that were made by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rule the world in holiness and righteousness,And execute judgement in uprightness of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me wisdom, her that sitteth by thee on thy  throne;And reject me not from among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I am thy bondman and the son of thy handmaid,A man weak and short-lived,And of small power to understand judgement and la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ven if a man be perfect among the sons of men,Yet  if the wisdom that cometh from thee be not with him, he shall be held in no acc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didst choose me before my brethren  to be king of thy people,And to do judgement for thy sons and daugh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gavest command to build a sanctuary in thy holy mountain,And  an altar in the city of thy  habitation,A copy of the holy tabernacle which thou preparedst aforehand from the beginnin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2026-06-15T08:20:58Z</dcterms:created>
  <dcterms:modified xsi:type="dcterms:W3CDTF">2026-06-15T08:20:58Z</dcterms:modified>
  <dc:title>Bible.com.au: WISDOM 9:1-18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