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7746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WISDOM 8: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determined therefore to take her unto me to live with me,Knowing that she is one who would  give me good thoughts  for counsel,And  encourage me in cares and grie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cause of her I shall have glory among multitudes,And honour in the sight of elders, though I be you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shall be found of a quick conceit when I give judgement,And in the presence of  princes I shall be admi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I am silent, they shall wait for me;And when I open my lips, they shall give heed unto me;And if I continue speaking, they shall lay their hand upon their mou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cause of her I shall have immortality,And leave behind an eternal memory to them that come after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shall govern peoples,And nations shall be subjected to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read princes shall fear me when they hear of me: Among my   people I shall shew myself a good ruler,  and in war courageo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I am come into my house, I shall find rest with her;For converse with her hath no bitterness,And to live with her hath no pain, but gladness and jo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I considered these things in myself,And took thought in my heart how that in kinship unto wisdom is immortal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n her friendship is good delight,And in the labours of her hands is wealth that faileth not,And in  assiduous communing with her is understanding,And great renown in having fellowship with her words,I went about seeking how to take her unto mysel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she  reacheth from one end of the world  to the other with full strength,And ordereth all things  graciousl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I was  a child of parts, and a good soul fell to my lo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ay rather, being good, I came into a body undefil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perceiving that I could not otherwise  possess wisdom  except God gave her  me(Yea and to know  by whom the grace is given, this too  came of understanding),I pleaded with the Lord and besought him, and with my whole heart I sai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r I loved and sought out from my youth,And I sought to take her for my bride,And I became enamoured of her beau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he glorifieth her  noble birth in that it is given her to live with God,And the Sovereign Lord of all loved 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she is initiated into the knowledge of God,And she  chooseth out for him  his work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if riches are a desired possession in life,What is richer than wisdom, which worketh all thing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f understanding worketh,Who more than  wisdom is an artificer of the things that a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f a man loveth righteousness, The fruits of wisdom’s labour are virtues,For she teacheth soberness and understanding, righteousness and courage;And there is nothing in life for men more profitable than the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f a man longeth even for much experience,She knoweth  the things of old, and  divineth the things to come:She understandeth subtilties of speeches and interpretations of dark sayings:She foreseeth signs and wonders, and the issues of seasons and times.]]></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2026-06-29T18:39:44Z</dcterms:created>
  <dcterms:modified xsi:type="dcterms:W3CDTF">2026-06-29T18:39:44Z</dcterms:modified>
  <dc:title>Bible.com.au: WISDOM 8:1-21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