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905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7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did I liken to her any priceless gem,Because all the gold of the earth  in her presence is a little sand,And silver shall be accounted as clay before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ve health and comeliness I loved her,And I chose to have her rather than light,Because her bright shining is never laid to slee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her there came to me all good things together,And in her hands innumerable riche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rejoiced over them  all because wisdom leadeth them;Though I knew not that she was the  mother of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learned without guile, I impart without grudging;I do not hide her rich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is unto men a treasure that faileth not,And they that use it  obtain friendship with God,Commended to him   by the gifts which they through discipline present 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me may God give to speak  with judgement,And to conceive thoughts worthy of what  hath been given me; Because himself is one that guideth even wisdom and that correcteth the wi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his hand are both we and our words;All understanding, and all  acquaintance with divers craf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mself gave me an unerring knowledge of the things that are,To know the constitution of the world, and the operation of the element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and end and middle of times,The alternations of the solstices and the changes of season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yself also am  mortal, like to all,And am sprung from one born of the earth, the man  first forme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rcuits of years and the  positions of stars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ures of living creatures and the ragings of wild beasts,The violences of  winds and the thoughts of men,The diversities of plants and the virtues of root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that are either secret or manifest I learne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that is the artificer of all things taught me, even  wisdom.For there is in her a spirit quick of understanding, holy, Alone in kind, manifold,Subtil, freely moving,Clear in utterance, unpolluted,Distinct, unharmed,Loving what is good, keen, unhindered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eficent, loving toward man,Stedfast, sure, free from care,All-powerful, all-surveying,And penetrating through all spiritsThat are quick of understanding, pure, most subtil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more mobile than any motion;Yea, she pervadeth and penetrateth all things by reason of her puren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is a  breath of the power of God,And a clear effluence of the glory of the Almighty;Therefore can nothing defiled find entrance into 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is an effulgence from everlasting light,And an unspotted mirror of the working of God,And an image of his good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, being one, hath power to do all things;And remaining in herself, reneweth all things:And from generation to generation passing into holy soulsShe maketh men  friends of God and prophe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thing doth God love save him that dwelleth with wisdo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womb of a mother was I moulded into flesh in the time of ten months,Being compacted in blood of the seed of man and pleasure that came with sleep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is fairer than the sun,And above  all the constellations of the stars:Being compared with light, she is found to be  before it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 to the light of day  succeedeth night,But against wisdom evil doth not prevail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lso, when I was born, drew in the common air,And fell upon the  kindred earth,Uttering, like all, for my first voice, the selfsame wail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waddling clothes was I nursed, and  with watchful  car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king had any other first beginning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men have one entrance into life, and a like depart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I prayed, and understanding was given me:I called upon God,  and there came to me a spirit of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eferred her before sceptres and thrones,And riches I esteemed nothing in comparison of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2026-06-28T19:17:48Z</dcterms:created>
  <dcterms:modified xsi:type="dcterms:W3CDTF">2026-06-28T19:17:48Z</dcterms:modified>
  <dc:title>Bible.com.au: WISDOM 7:1-30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