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6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you therefore, O princes, are my words,That ye may learn wisdom and  fall not from the right w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that have kept holily the things that are holy shall themselves  be  hallowed;And they that have been taught them shall find what to answer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your desire therefore on my words;Long for them,  and ye shall be  trained by their  discipli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radiant and fadeth not away;And easily is she beheld of them that love her,And found of them that seek h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forestalleth them that desire to know her, making herself first know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iseth up early to seek her shall have no toil,For he shall find her sitting at his gat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think upon her is perfectness of understanding,And he that watcheth for her sake shall quickly be free from ca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she goeth about, herself seeking them that are worthy of her,And in their paths she appeareth unto them graciously,And in every purpose she meeteth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 her  true beginning is desire of discipline;And the care for discipline is love of her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ove of her  is observance of her laws;And to give heed to her  laws confirmeth incorruption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erefore, ye kings, and understand;Learn, ye judges of the ends of the earth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corruption  bringeth near unto God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 desire of wisdom promoteth to a kingdo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refore ye delight in thrones and sceptres, ye princes of peoples,Honour wisdom, that ye may reign for ev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at wisdom is, and how she came into being, I will declare,And I will not hide mysteries from you;But I will trace her  out  from the beginning of creation,And bring the knowledge of her into clear light,And I will not pass by the truth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indeed will I take  pining envy for my companion in the way,Because  envy shall have no fellowship with wisdo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multitude of wise men is salvation to the world,And an understanding king is tranquillity to his  peopl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be disciplined by my words, and thereby  shall ye profi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ear, ye that have dominion over much people,And make your boast  in multitudes of natio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r dominion was given you from the Lord,And your sovereignty from the Most High;Who shall search out your works,And shall make inquisition of your counsels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being officers of his kingdom ye did not judge aright,Neither kept ye  law, nor walked after the counsel of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fully and swiftly shall he come upon you;Because a stern judgement befalleth them that be in high place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man of low estate may be pardoned in mercy,But mighty men shall be  searched out mighti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overeign Lord of all will not refrain himself for any man’s  person,Neither will he reverence greatness;Because it is he that made both  small and great,And alike he taketh thought for all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 strict is the scrutiny that cometh upon the powerfu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2026-05-30T08:19:00Z</dcterms:created>
  <dcterms:modified xsi:type="dcterms:W3CDTF">2026-05-30T08:19:00Z</dcterms:modified>
  <dc:title>Bible.com.au: WISDOM 6:1-25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