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3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things all passed away as a shadow,And as a message that runneth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ship passing through the billowy water,Whereof, when it is gone by, there is no trace to be found,Neither pathway of its keel in the bill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s when a bird flieth through the air,No token of her  passage is found,But the light wind, lashed with the stroke of her pinions,And rent asunder  with the violent rush of the moving wings, is passed through,And afterwards no sign of her  coming is foun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as when an arrow is shot at a mark,The air disparted closeth up again immediately,So that men know not where it passed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e also, as soon as we were born,  ceased to be;And of virtue we had no sign to shew,But in our wickedness we were utterly consum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hope of the ungodly man is as chaff carried by the wind,And  as  foam vanishing before a tempest;And is scattered as smoke is scattered  by the wind,And passeth by as the remembrance of a guest that tarrieth but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righteous live for ever,And in the Lord is their reward,And the care for them with the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y receive the crown of royal dignityAnd the diadem of beauty from the Lord’s hand;Because with his right hand shall he cover them,And with his arm shall he shiel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ake his jealousy as complete armour,And shall make the whole  creation his weapons  for vengeance on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hall put on righteousness as a breastplate,And shall array himself with judgement unfeigned as with a helm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all the righteous man stand in great boldnessBefore the face of them that afflicted him,And them that make his labours of no acc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take holiness as an invincible sh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sharpen stern wrath for a sword:And the world shall go forth with him to fight against his  insensate fo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afts of lightning shall fly with true aim,And from the clouds, as from a well drawn bow, shall they leap to the ma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rom an engine of war shall be hurled hailstones full of wrath;The water of the sea shall be angered against them,And rivers shall sternly overwhel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mighty blast shall encounter them,And as a tempest shall it winnow them away:And so  shall lawlessness make all the land desolate,And their evil-doing shall overturn the thrones of prin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it, they shall be troubled with terrible fear,And shall be amazed at the marvel of God’s  salv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hall say  within themselves repenting,And for distress of spirit shall they groan,This was he whom aforetime we had in derision,And made  a parable of  repro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fools accounted his life madness,And his end without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was he numbered among sons of God?And how  is his lot among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Verily we went astray from the way of truth,And the light of righteousness shined not for us,And the sun rose not for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took our fill of the paths of lawlessness and destruction,And we journeyed through trackless deserts,But the way of the Lord we knew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did our arrogancy profit us?And what good have riches  and vaunting brought u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2026-06-26T12:32:34Z</dcterms:created>
  <dcterms:modified xsi:type="dcterms:W3CDTF">2026-06-26T12:32:34Z</dcterms:modified>
  <dc:title>Bible.com.au: WISDOM 5:1-23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