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6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trust on him shall understand truth,And  the faithful shall abide with him in love;Because grace and mercy are to his chos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ungodly shall be requited even as they reasoned,They which lightly regarded  the righteous man,  and revolted from the Lord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he that setteth at nought wisdom and discipline is miserable;)And void is their hope and their toils unprofitable,And useless are their work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wives are foolish, and wicked are their children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ursed is their begetting.Because happy is the barren that is undefiled,She who hath not conceived in transgression;She shall have fruit when God  visiteth sou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ppy is  the eunuch which hath wrought no lawless deed with his hands,Nor imagined wicked things against the Lord;For there shall be given him for his faithfulness  a peculiar favour,And a lot in the sanctuary of the Lord more delightsome than wife or childr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od labours have fruit of great renown;And the root of understanding cannot fai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hildren of adulterers shall not come to maturity,And the seed of an unlawful bed shall vanish aw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y live long, they shall be held in no account,And at the last their old age shall be without honou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y die quickly, they  shall have no hope,Nor in the day of decision shall they have  consola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ouls of the righteous are in the hand of God,And no torment shall touch th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 the end of an unrighteous generation is alway grievo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eyes of the foolish they seemed to have died;And their departure was accounted to be their  hurt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journeying away from us to be their  ruin:But they are in pe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n if in the sight of men they be punished,Their hope is full of immortality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ing borne a little chastening, they shall receive great good;Because God made trial of them, and found them worthy of himsel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gold in the furnace he proved them,And as a whole burnt offering he accepted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time of their visitation they shall shine forth,And as sparks among stubble they shall run to and fro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judge nations, and have dominion over peoples;And the Lord shall reign over them for ever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2026-06-19T23:55:58Z</dcterms:created>
  <dcterms:modified xsi:type="dcterms:W3CDTF">2026-06-19T23:55:58Z</dcterms:modified>
  <dc:title>Bible.com.au: WISDOM 3:1-19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