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none of us go without his share in our proud revelry:Everywhere let us leave tokens of our  mirth:Because this is our portion, and our lot i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us oppress the righteous poor;Let us not spare the widow,Nor reverence the hairs of the old man gray for length of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let our strength be to us  a law of righteousness;For that which is weak is  found to be of no serv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let us lie in wait for the righteous man,Because he is of disservice to us,And is contrary to our works,And upbraideth us with sins against  the law,And layeth to our charge sins against our discipl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rofesseth to have knowledge of God,And nameth himself  serva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became to us a reproof of our though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is grievous unto us even to behold,Because his life is unlike other men’s,And his paths are of strange fash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were accounted of him as base metal,And he abstaineth from our ways as from uncleannesses.The latter end of the righteous he calleth happy;And he vaunteth that God is his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see if his words be true,And let us try what shall befall in the ending of his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righteous man is God’s son, he will uphold him,And he will deliver him out of the hand of his adversa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y said  within themselves, reasoning not aright,Short and sorrowful is our life;And there is no healing when a man cometh to his end,And none was ever known that  gave release from Had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outrage and torture let us put him to the test,That we may learn his gentleness,And may prove his patience under wr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us condemn him to a shameful death;For  he shall be visited according to his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reasoned they, and they were led astray;For their  wickedness blind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knew not the mysteries of God,Neither hoped they for wages of holiness,Nor did they judge that there is  a prize for blameless sou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God created man for incorruption,And made him an image of his own  proper be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y the envy of the devil death entered into the world,And they that are of his portion make trial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by mere chance were we born,And hereafter we shall be as though we had never been:Because the breath in our nostrils is smoke,And  while our heart beateth reason is a sp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being extinguished, the body shall be turned into ashes,And the spirit shall be dispersed as thin 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ur name shall be forgotten in time,And no man shall remember our works;And our life shall pass away as the traces of a cloud,And shall be scattered as is a mist,When it is chased by the beams of the sun,And  overcome by the heat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our alloted time is the passing of a shadow,And  our end retreateth not;Because it is fast sealed, and none  turneth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therefore and let us enjoy the good things  that now  are;And let us use the creation  with all our soul  as youth’s poss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fill ourselves with costly wine and perfumes;And let no flower of  spring pass us b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us crown ourselves with rosebuds, before they be withere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2026-06-24T15:19:22Z</dcterms:created>
  <dcterms:modified xsi:type="dcterms:W3CDTF">2026-06-24T15:19:22Z</dcterms:modified>
  <dc:title>Bible.com.au: WISDOM 2:1-24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