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19: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like horses they roamed at large,And they skipped about like lambs,Praising thee, O Lord, who wast their deliver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y still remembered the things that came to pass in the time of their sojourning,How that instead of  bearing  cattle the land brought forth  lice,And instead of  fish the river cast up a multitude of fro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fterwards they saw also a new  race of birds,When, led on by desire, they asked for luxurious dain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o solace them, there came up for them quails from the se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upon the sinners came the punishmentsNot without the tokens that were given  beforehand by the force of the thunders;For justly did they suffer through their own wickednesses,For  grievous indeed was the hatred which they practised toward gue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hereas the men of Sodom  received not  the strangers when they came among them;  The Egyptians made slaves of guests who were their benefacto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t only so, but God  shall  visit  the men of Sodom after another sort,Since they received as enemies them that were alie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as these first  welcomed with feastings,And then  afflicted with dreadful toils,Them that had already shared with them  in the same righ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moreover they were stricken with loss of sight(Even as were those others  at the righteous man’s doors),When, being compassed about with yawning darkness,They sought every one the passage through his own do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as the notes of a psaltery vary the character of the rhythm,Even so did  the elements, changing their order one with another,Continuing always the same, each  in its several  sound;As may clearly be  divined from the sight of the things that are come to pa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upon the ungodly there came unto the end indignation without mercy;For their future also God  forekne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creatures of the dry land were turned into creatures of the waters,And creatures that swim trode now  upon the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ire kept the mastery of its own power in the midst of  water,And water forgat its quenching natu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ontrariwise, flames wasted not the flesh of perishable creatures that walked among them;Neither  melted they the  ice-like grains of ambrosial food, that were of nature  apt to mel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n all things, O Lord, thou didst magnify thy people,And thou didst glorify them and not lightly regard them;Standing by their side in every time and pl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w that, having changed their minds to let thy people  go,And having speeded them eagerly on their way,They would repent themselves and pursue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hile they were yet in the midst of their mourning,And making lamentation at the graves of the dead,They drew upon themselves another counsel of folly,And pursued as fugitives those whom with intreaties they had cast 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doom which they deserved was drawing them  unto this end,And it made them forget the things that had befallen them,That they might fill up the punishment which was yet wanting to their tor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at thy people might  journey on by a marvellous road,But they themselves  might find a strange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whole creation, each part  in its several kind, was fashioned again anew,Ministering to thy  several commandments,That thy  servants might be guarded free from hu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was beheld the cloud that shadowed the camp,And dry land rising up out of what before was water,Out of the Red sea an unhindered highway,And a grassy plain out of the violent sur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which they passed over with all their hosts,These that were covered with thy hand,Having beheld strange marvels.]]></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2026-05-30T08:19:26Z</dcterms:created>
  <dcterms:modified xsi:type="dcterms:W3CDTF">2026-05-30T08:19:26Z</dcterms:modified>
  <dc:title>Bible.com.au: WISDOM 19:1-22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